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9144000" cy="6858000" type="screen4x3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380"/>
    <p:restoredTop sz="94660"/>
  </p:normalViewPr>
  <p:slideViewPr>
    <p:cSldViewPr>
      <p:cViewPr>
        <p:scale>
          <a:sx n="50" d="100"/>
          <a:sy n="50" d="100"/>
        </p:scale>
        <p:origin x="-2142" y="-84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pPr/>
              <a:t>6/12/1442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pPr/>
              <a:t>6/12/1442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pPr/>
              <a:t>6/12/1442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pPr/>
              <a:t>6/12/1442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pPr/>
              <a:t>6/12/1442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pPr/>
              <a:t>6/12/1442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pPr/>
              <a:t>6/12/1442</a:t>
            </a:fld>
            <a:endParaRPr lang="ar-SA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pPr/>
              <a:t>6/12/1442</a:t>
            </a:fld>
            <a:endParaRPr lang="ar-SA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pPr/>
              <a:t>6/12/1442</a:t>
            </a:fld>
            <a:endParaRPr lang="ar-SA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pPr/>
              <a:t>6/12/1442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pPr/>
              <a:t>6/12/1442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8ABB09-4A1D-463E-8065-109CC2B7EFAA}" type="datetimeFigureOut">
              <a:rPr lang="ar-SA" smtClean="0"/>
              <a:pPr/>
              <a:t>6/12/1442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/>
          <p:cNvSpPr/>
          <p:nvPr/>
        </p:nvSpPr>
        <p:spPr>
          <a:xfrm>
            <a:off x="1259632" y="620688"/>
            <a:ext cx="656461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ar-SA" sz="9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فروض الوضوء</a:t>
            </a:r>
            <a:endParaRPr lang="ar-SA" sz="96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04952" y="2420887"/>
            <a:ext cx="3739256" cy="41044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www.asunnah.net/3ard/wado/Wadoo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7784" y="1340768"/>
            <a:ext cx="3840367" cy="49367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1691680" y="149731"/>
            <a:ext cx="5937844" cy="83099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ar-EG" sz="4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Arial" pitchFamily="34" charset="0"/>
              </a:rPr>
              <a:t>4-غسل الرجلين إلي الكعبين </a:t>
            </a:r>
            <a:endParaRPr kumimoji="0" lang="ar-EG" sz="4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1043608" y="476672"/>
            <a:ext cx="7524328" cy="83099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ar-EG" sz="4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Arial" pitchFamily="34" charset="0"/>
              </a:rPr>
              <a:t>5- الترتيب بين أعضاء الوضوء </a:t>
            </a:r>
            <a:endParaRPr kumimoji="0" lang="ar-EG" sz="4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900608" y="2276872"/>
            <a:ext cx="7703840" cy="212365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ar-EG" sz="4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Calibri" pitchFamily="34" charset="0"/>
                <a:cs typeface="Arial" pitchFamily="34" charset="0"/>
              </a:rPr>
              <a:t>الترتيب : </a:t>
            </a:r>
            <a:r>
              <a:rPr kumimoji="0" lang="ar-SA" sz="4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Arial" pitchFamily="34" charset="0"/>
              </a:rPr>
              <a:t>أ</a:t>
            </a:r>
            <a:r>
              <a:rPr kumimoji="0" lang="ar-EG" sz="4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Arial" pitchFamily="34" charset="0"/>
              </a:rPr>
              <a:t>ن يغسل المتوىء الوجة ، ثم اليدين الي المرفقين ، ثم يمسح الرأس ، ثم يغسل الرجلين الي الكعبين. </a:t>
            </a:r>
            <a:endParaRPr kumimoji="0" lang="ar-EG" sz="3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09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09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09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7" grpId="0" animBg="1"/>
      <p:bldP spid="409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827584" y="214482"/>
            <a:ext cx="7344816" cy="92333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ar-EG" sz="5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Arial" pitchFamily="34" charset="0"/>
              </a:rPr>
              <a:t>6- المولاة بين أعضاء الوضوء </a:t>
            </a:r>
            <a:endParaRPr kumimoji="0" lang="ar-EG" sz="4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467544" y="2204864"/>
            <a:ext cx="8423920" cy="286232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ar-EG" sz="60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Calibri" pitchFamily="34" charset="0"/>
                <a:ea typeface="Calibri" pitchFamily="34" charset="0"/>
                <a:cs typeface="Arial" pitchFamily="34" charset="0"/>
              </a:rPr>
              <a:t>المولاة : </a:t>
            </a:r>
            <a:r>
              <a:rPr kumimoji="0" lang="ar-SA" sz="60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Calibri" pitchFamily="34" charset="0"/>
                <a:ea typeface="Calibri" pitchFamily="34" charset="0"/>
                <a:cs typeface="Arial" pitchFamily="34" charset="0"/>
              </a:rPr>
              <a:t>أ</a:t>
            </a:r>
            <a:r>
              <a:rPr kumimoji="0" lang="ar-EG" sz="60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Calibri" pitchFamily="34" charset="0"/>
                <a:ea typeface="Calibri" pitchFamily="34" charset="0"/>
                <a:cs typeface="Arial" pitchFamily="34" charset="0"/>
              </a:rPr>
              <a:t>لا يفصل بين غسل الأعضاء اثناء الوضوء فصلا طويلا . </a:t>
            </a:r>
            <a:endParaRPr kumimoji="0" lang="ar-EG" sz="48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07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0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0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3" grpId="0" animBg="1"/>
      <p:bldP spid="307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وسيلة شرح على شكل سحابة 1"/>
          <p:cNvSpPr/>
          <p:nvPr/>
        </p:nvSpPr>
        <p:spPr>
          <a:xfrm>
            <a:off x="755576" y="476672"/>
            <a:ext cx="7416824" cy="5616624"/>
          </a:xfrm>
          <a:prstGeom prst="cloudCallou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6600" b="1" dirty="0" smtClean="0"/>
          </a:p>
          <a:p>
            <a:pPr algn="ctr"/>
            <a:r>
              <a:rPr lang="ar-EG" sz="6600" b="1" dirty="0" smtClean="0"/>
              <a:t>من ترك </a:t>
            </a:r>
            <a:r>
              <a:rPr lang="ar-SA" sz="6600" b="1" dirty="0" smtClean="0"/>
              <a:t>أ</a:t>
            </a:r>
            <a:r>
              <a:rPr lang="ar-EG" sz="6600" b="1" dirty="0" smtClean="0"/>
              <a:t>حد هذه الفروض لم يصح وضوؤه .</a:t>
            </a:r>
            <a:endParaRPr lang="en-US" sz="6600" b="1" dirty="0" smtClean="0"/>
          </a:p>
          <a:p>
            <a:pPr algn="ctr"/>
            <a:endParaRPr lang="ar-SA" sz="6600" b="1" dirty="0"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موجة 1"/>
          <p:cNvSpPr/>
          <p:nvPr/>
        </p:nvSpPr>
        <p:spPr>
          <a:xfrm>
            <a:off x="539552" y="1628800"/>
            <a:ext cx="8208912" cy="4248472"/>
          </a:xfrm>
          <a:prstGeom prst="wave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EG" sz="6000" b="1" dirty="0" smtClean="0">
                <a:solidFill>
                  <a:srgbClr val="FF0000"/>
                </a:solidFill>
              </a:rPr>
              <a:t>أقول : </a:t>
            </a:r>
            <a:endParaRPr lang="ar-SA" sz="6000" b="1" dirty="0" smtClean="0">
              <a:solidFill>
                <a:srgbClr val="FF0000"/>
              </a:solidFill>
            </a:endParaRPr>
          </a:p>
          <a:p>
            <a:pPr algn="ctr"/>
            <a:r>
              <a:rPr lang="ar-EG" sz="6000" b="1" dirty="0" smtClean="0">
                <a:solidFill>
                  <a:schemeClr val="tx1"/>
                </a:solidFill>
              </a:rPr>
              <a:t>(باسم الله) عند ابتداء الوضوء .</a:t>
            </a:r>
            <a:endParaRPr lang="en-US" sz="6000" b="1" dirty="0" smtClean="0">
              <a:solidFill>
                <a:schemeClr val="tx1"/>
              </a:solidFill>
            </a:endParaRPr>
          </a:p>
          <a:p>
            <a:pPr algn="ctr"/>
            <a:endParaRPr lang="ar-SA" sz="6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2946_imgcach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97000" y="1047750"/>
            <a:ext cx="6350000" cy="47625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0721" name="Rectangle 1"/>
          <p:cNvSpPr>
            <a:spLocks noChangeArrowheads="1"/>
          </p:cNvSpPr>
          <p:nvPr/>
        </p:nvSpPr>
        <p:spPr bwMode="auto">
          <a:xfrm>
            <a:off x="4788024" y="2660719"/>
            <a:ext cx="2408032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ar-EG" sz="7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Calibri" pitchFamily="34" charset="0"/>
                <a:cs typeface="Arial" pitchFamily="34" charset="0"/>
              </a:rPr>
              <a:t>التقويم </a:t>
            </a:r>
            <a:endParaRPr kumimoji="0" lang="ar-EG" sz="32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7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7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7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476672"/>
            <a:ext cx="8136904" cy="5854962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مربع نص 2"/>
          <p:cNvSpPr txBox="1"/>
          <p:nvPr/>
        </p:nvSpPr>
        <p:spPr>
          <a:xfrm>
            <a:off x="2285984" y="3571876"/>
            <a:ext cx="1071570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7200" b="1" dirty="0" smtClean="0">
                <a:solidFill>
                  <a:srgbClr val="FF0000"/>
                </a:solidFill>
              </a:rPr>
              <a:t>1</a:t>
            </a:r>
            <a:endParaRPr lang="ar-EG" sz="7200" b="1" dirty="0">
              <a:solidFill>
                <a:srgbClr val="FF0000"/>
              </a:solidFill>
            </a:endParaRPr>
          </a:p>
        </p:txBody>
      </p:sp>
      <p:sp>
        <p:nvSpPr>
          <p:cNvPr id="4" name="مربع نص 3"/>
          <p:cNvSpPr txBox="1"/>
          <p:nvPr/>
        </p:nvSpPr>
        <p:spPr>
          <a:xfrm>
            <a:off x="6357950" y="3657431"/>
            <a:ext cx="1071570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7200" b="1" dirty="0" smtClean="0">
                <a:solidFill>
                  <a:srgbClr val="FF0000"/>
                </a:solidFill>
              </a:rPr>
              <a:t>2</a:t>
            </a:r>
            <a:endParaRPr lang="ar-EG" sz="7200" b="1" dirty="0">
              <a:solidFill>
                <a:srgbClr val="FF0000"/>
              </a:solidFill>
            </a:endParaRPr>
          </a:p>
        </p:txBody>
      </p:sp>
      <p:sp>
        <p:nvSpPr>
          <p:cNvPr id="5" name="مربع نص 4"/>
          <p:cNvSpPr txBox="1"/>
          <p:nvPr/>
        </p:nvSpPr>
        <p:spPr>
          <a:xfrm>
            <a:off x="5214942" y="1357298"/>
            <a:ext cx="1071570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7200" b="1" dirty="0" smtClean="0">
                <a:solidFill>
                  <a:srgbClr val="FF0000"/>
                </a:solidFill>
              </a:rPr>
              <a:t>3</a:t>
            </a:r>
            <a:endParaRPr lang="ar-EG" sz="7200" b="1" dirty="0">
              <a:solidFill>
                <a:srgbClr val="FF0000"/>
              </a:solidFill>
            </a:endParaRPr>
          </a:p>
        </p:txBody>
      </p:sp>
      <p:sp>
        <p:nvSpPr>
          <p:cNvPr id="6" name="مربع نص 5"/>
          <p:cNvSpPr txBox="1"/>
          <p:nvPr/>
        </p:nvSpPr>
        <p:spPr>
          <a:xfrm>
            <a:off x="1357290" y="1357298"/>
            <a:ext cx="1071570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7200" b="1" dirty="0" smtClean="0">
                <a:solidFill>
                  <a:srgbClr val="FF0000"/>
                </a:solidFill>
              </a:rPr>
              <a:t>4</a:t>
            </a:r>
            <a:endParaRPr lang="ar-EG" sz="72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6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6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556792"/>
            <a:ext cx="6660233" cy="3816424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مربع نص 2"/>
          <p:cNvSpPr txBox="1"/>
          <p:nvPr/>
        </p:nvSpPr>
        <p:spPr>
          <a:xfrm>
            <a:off x="1214414" y="4071942"/>
            <a:ext cx="6072230" cy="132343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1100" dirty="0" smtClean="0"/>
              <a:t> </a:t>
            </a:r>
            <a:r>
              <a:rPr lang="ar-SA" sz="4000" b="1" dirty="0" smtClean="0">
                <a:solidFill>
                  <a:srgbClr val="FF0000"/>
                </a:solidFill>
              </a:rPr>
              <a:t>من ترك أحد فروض الوضوء لم يصح وضوؤه </a:t>
            </a:r>
            <a:endParaRPr lang="ar-EG" sz="11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6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6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6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1" y="1124744"/>
            <a:ext cx="7848872" cy="5183974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شكل بيضاوي 2"/>
          <p:cNvSpPr/>
          <p:nvPr/>
        </p:nvSpPr>
        <p:spPr>
          <a:xfrm>
            <a:off x="5857884" y="4286256"/>
            <a:ext cx="1357322" cy="714380"/>
          </a:xfrm>
          <a:prstGeom prst="ellipse">
            <a:avLst/>
          </a:prstGeom>
          <a:solidFill>
            <a:schemeClr val="accent1">
              <a:alpha val="900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6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6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268760"/>
            <a:ext cx="7992888" cy="4392488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6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6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6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836712"/>
            <a:ext cx="6967306" cy="3184934"/>
          </a:xfrm>
          <a:prstGeom prst="rect">
            <a:avLst/>
          </a:prstGeom>
          <a:ln w="127000" cap="sq">
            <a:solidFill>
              <a:srgbClr val="FF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وسيلة شرح على شكل سحابة 2"/>
          <p:cNvSpPr/>
          <p:nvPr/>
        </p:nvSpPr>
        <p:spPr>
          <a:xfrm>
            <a:off x="1331640" y="4581128"/>
            <a:ext cx="7056784" cy="1872208"/>
          </a:xfrm>
          <a:prstGeom prst="cloudCallou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4000" b="1" dirty="0" smtClean="0">
              <a:solidFill>
                <a:srgbClr val="FFFF00"/>
              </a:solidFill>
            </a:endParaRPr>
          </a:p>
          <a:p>
            <a:pPr algn="ctr"/>
            <a:r>
              <a:rPr lang="ar-EG" sz="4000" b="1" dirty="0" smtClean="0">
                <a:solidFill>
                  <a:srgbClr val="FFFF00"/>
                </a:solidFill>
              </a:rPr>
              <a:t>أي الصورتين تدل علي الوضوء ؟ </a:t>
            </a:r>
            <a:endParaRPr lang="en-US" sz="4000" b="1" dirty="0" smtClean="0">
              <a:solidFill>
                <a:srgbClr val="FFFF00"/>
              </a:solidFill>
            </a:endParaRPr>
          </a:p>
          <a:p>
            <a:pPr algn="ctr"/>
            <a:endParaRPr lang="ar-SA" sz="40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2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2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Islamic_frame_4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1143000"/>
            <a:ext cx="8568952" cy="49322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مستطيل 2"/>
          <p:cNvSpPr/>
          <p:nvPr/>
        </p:nvSpPr>
        <p:spPr>
          <a:xfrm>
            <a:off x="1547664" y="2204864"/>
            <a:ext cx="6120680" cy="286232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ar-SA" sz="6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قال تعالى </a:t>
            </a:r>
          </a:p>
          <a:p>
            <a:pPr algn="ctr"/>
            <a:r>
              <a:rPr lang="ar-SA" sz="6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(إِنَّ اللَّهَ يُحِبُّ التَّوَّابِينَ وَيُحِبُّ الْمُتَطَهِّرِينَ )</a:t>
            </a:r>
            <a:endParaRPr lang="ar-SA" sz="6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700808"/>
            <a:ext cx="8311438" cy="222441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مربع نص 2"/>
          <p:cNvSpPr txBox="1"/>
          <p:nvPr/>
        </p:nvSpPr>
        <p:spPr>
          <a:xfrm>
            <a:off x="1000100" y="2770527"/>
            <a:ext cx="2857520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 smtClean="0"/>
              <a:t> </a:t>
            </a:r>
            <a:r>
              <a:rPr lang="ar-SA" sz="6000" b="1" dirty="0" smtClean="0">
                <a:solidFill>
                  <a:srgbClr val="FF0000"/>
                </a:solidFill>
              </a:rPr>
              <a:t>المتطهرين </a:t>
            </a:r>
            <a:endParaRPr lang="ar-EG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sndAc>
      <p:stSnd>
        <p:snd r:embed="rId2" name="explod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3"/>
          <p:cNvSpPr>
            <a:spLocks noChangeArrowheads="1"/>
          </p:cNvSpPr>
          <p:nvPr/>
        </p:nvSpPr>
        <p:spPr bwMode="auto">
          <a:xfrm>
            <a:off x="1763688" y="476672"/>
            <a:ext cx="5327576" cy="92333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ar-EG" sz="5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Arial" pitchFamily="34" charset="0"/>
              </a:rPr>
              <a:t>فروض الوضوء ستة : </a:t>
            </a:r>
            <a:endParaRPr kumimoji="0" lang="ar-EG" sz="4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467544" y="1484784"/>
            <a:ext cx="7848872" cy="707886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ar-EG" sz="4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Arial" pitchFamily="34" charset="0"/>
              </a:rPr>
              <a:t>1-غسل </a:t>
            </a:r>
            <a:r>
              <a:rPr kumimoji="0" lang="ar-EG" sz="4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Arial" pitchFamily="34" charset="0"/>
              </a:rPr>
              <a:t>الوج</a:t>
            </a:r>
            <a:r>
              <a:rPr lang="ar-SA" sz="4000" b="1" dirty="0" smtClean="0">
                <a:latin typeface="Calibri" pitchFamily="34" charset="0"/>
                <a:ea typeface="Calibri" pitchFamily="34" charset="0"/>
                <a:cs typeface="Arial" pitchFamily="34" charset="0"/>
              </a:rPr>
              <a:t>ه</a:t>
            </a:r>
            <a:r>
              <a:rPr kumimoji="0" lang="ar-EG" sz="4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Arial" pitchFamily="34" charset="0"/>
              </a:rPr>
              <a:t> ، ومنه المضمضة والاستنشاق </a:t>
            </a:r>
            <a:endParaRPr kumimoji="0" lang="ar-EG" sz="3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6444208" y="3789040"/>
            <a:ext cx="2440092" cy="769441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ar-EG" sz="4400" b="1" dirty="0" smtClean="0">
                <a:latin typeface="Calibri" pitchFamily="34" charset="0"/>
                <a:ea typeface="Calibri" pitchFamily="34" charset="0"/>
                <a:cs typeface="Arial" pitchFamily="34" charset="0"/>
              </a:rPr>
              <a:t>غسل </a:t>
            </a:r>
            <a:r>
              <a:rPr lang="ar-EG" sz="4400" b="1" dirty="0" err="1" smtClean="0">
                <a:latin typeface="Calibri" pitchFamily="34" charset="0"/>
                <a:ea typeface="Calibri" pitchFamily="34" charset="0"/>
                <a:cs typeface="Arial" pitchFamily="34" charset="0"/>
              </a:rPr>
              <a:t>الوج</a:t>
            </a:r>
            <a:r>
              <a:rPr lang="ar-SA" sz="4400" b="1" dirty="0" smtClean="0">
                <a:latin typeface="Calibri" pitchFamily="34" charset="0"/>
                <a:ea typeface="Calibri" pitchFamily="34" charset="0"/>
                <a:cs typeface="Arial" pitchFamily="34" charset="0"/>
              </a:rPr>
              <a:t>ه</a:t>
            </a:r>
            <a:r>
              <a:rPr lang="ar-EG" sz="4400" b="1" dirty="0" smtClean="0">
                <a:latin typeface="Calibri" pitchFamily="34" charset="0"/>
                <a:ea typeface="Calibri" pitchFamily="34" charset="0"/>
                <a:cs typeface="Arial" pitchFamily="34" charset="0"/>
              </a:rPr>
              <a:t> </a:t>
            </a:r>
            <a:endParaRPr lang="ar-SA" sz="4400" dirty="0"/>
          </a:p>
        </p:txBody>
      </p:sp>
      <p:pic>
        <p:nvPicPr>
          <p:cNvPr id="2054" name="Picture 6" descr="http://www.sdeaf.net/up2010/3486/41281946922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8987" y="2348880"/>
            <a:ext cx="5191125" cy="43148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سهم إلى اليسار 7"/>
          <p:cNvSpPr/>
          <p:nvPr/>
        </p:nvSpPr>
        <p:spPr>
          <a:xfrm>
            <a:off x="4644008" y="3933056"/>
            <a:ext cx="1656184" cy="576064"/>
          </a:xfrm>
          <a:prstGeom prst="lef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1" grpId="0" animBg="1"/>
      <p:bldP spid="2052" grpId="0" animBg="1"/>
      <p:bldP spid="5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www.des-world.com/vb/imgcache/6329.imgcach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36096" y="1700808"/>
            <a:ext cx="2952328" cy="44155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220" name="Picture 4" descr="http://forums.ozkorallah.com/attachments/10764d1311104161/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2276872"/>
            <a:ext cx="4392488" cy="31782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مستطيل 3"/>
          <p:cNvSpPr/>
          <p:nvPr/>
        </p:nvSpPr>
        <p:spPr>
          <a:xfrm>
            <a:off x="6012160" y="764704"/>
            <a:ext cx="2013692" cy="76944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ar-EG" sz="4400" b="1" dirty="0" smtClean="0">
                <a:latin typeface="Calibri" pitchFamily="34" charset="0"/>
                <a:ea typeface="Calibri" pitchFamily="34" charset="0"/>
                <a:cs typeface="Arial" pitchFamily="34" charset="0"/>
              </a:rPr>
              <a:t>المضمضة</a:t>
            </a:r>
            <a:endParaRPr lang="ar-SA" sz="4400" dirty="0"/>
          </a:p>
        </p:txBody>
      </p:sp>
      <p:sp>
        <p:nvSpPr>
          <p:cNvPr id="5" name="مستطيل 4"/>
          <p:cNvSpPr/>
          <p:nvPr/>
        </p:nvSpPr>
        <p:spPr>
          <a:xfrm>
            <a:off x="1391614" y="1196752"/>
            <a:ext cx="2393604" cy="83099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ar-EG" sz="4800" b="1" dirty="0" smtClean="0">
                <a:latin typeface="Calibri" pitchFamily="34" charset="0"/>
                <a:ea typeface="Calibri" pitchFamily="34" charset="0"/>
                <a:cs typeface="Arial" pitchFamily="34" charset="0"/>
              </a:rPr>
              <a:t>الاستنشاق </a:t>
            </a:r>
            <a:endParaRPr lang="ar-SA" sz="4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www.eyeiraq.com/Uploads/News/2439942394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1988840"/>
            <a:ext cx="5040560" cy="42726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195" name="Rectangle 3"/>
          <p:cNvSpPr>
            <a:spLocks noChangeArrowheads="1"/>
          </p:cNvSpPr>
          <p:nvPr/>
        </p:nvSpPr>
        <p:spPr bwMode="auto">
          <a:xfrm>
            <a:off x="539552" y="632882"/>
            <a:ext cx="8209299" cy="707886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ar-EG" sz="4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Arial" pitchFamily="34" charset="0"/>
              </a:rPr>
              <a:t>2-غسل اليدين من أطراف الأصابع إلي المرفقين </a:t>
            </a:r>
            <a:endParaRPr kumimoji="0" lang="ar-EG" sz="3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 noChangeArrowheads="1"/>
          </p:cNvSpPr>
          <p:nvPr/>
        </p:nvSpPr>
        <p:spPr bwMode="auto">
          <a:xfrm>
            <a:off x="1012770" y="548680"/>
            <a:ext cx="6579045" cy="92333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ar-EG" sz="5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Arial" pitchFamily="34" charset="0"/>
              </a:rPr>
              <a:t>3-مسح الرأس ومنه الأذنان </a:t>
            </a:r>
            <a:endParaRPr kumimoji="0" lang="ar-EG" sz="4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7171" name="Picture 3" descr="http://www.sdeaf.net/up2010/3486/71281946922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1700808"/>
            <a:ext cx="5191125" cy="43148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716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71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71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www.awladnaa.net/upload/937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268760"/>
            <a:ext cx="6768752" cy="53401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</TotalTime>
  <Words>131</Words>
  <Application>Microsoft Office PowerPoint</Application>
  <PresentationFormat>عرض على الشاشة (3:4)‏</PresentationFormat>
  <Paragraphs>28</Paragraphs>
  <Slides>19</Slides>
  <Notes>0</Notes>
  <HiddenSlides>0</HiddenSlides>
  <MMClips>0</MMClips>
  <ScaleCrop>false</ScaleCrop>
  <HeadingPairs>
    <vt:vector size="4" baseType="variant">
      <vt:variant>
        <vt:lpstr>نسق</vt:lpstr>
      </vt:variant>
      <vt:variant>
        <vt:i4>1</vt:i4>
      </vt:variant>
      <vt:variant>
        <vt:lpstr>عناوين الشرائح</vt:lpstr>
      </vt:variant>
      <vt:variant>
        <vt:i4>19</vt:i4>
      </vt:variant>
    </vt:vector>
  </HeadingPairs>
  <TitlesOfParts>
    <vt:vector size="20" baseType="lpstr">
      <vt:lpstr>سمة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الشريحة 1</dc:title>
  <dc:creator>pcc</dc:creator>
  <cp:lastModifiedBy>pcc</cp:lastModifiedBy>
  <cp:revision>16</cp:revision>
  <dcterms:modified xsi:type="dcterms:W3CDTF">2021-01-25T10:18:00Z</dcterms:modified>
</cp:coreProperties>
</file>