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Lst>
  <p:sldSz cy="5143500" cx="9144000"/>
  <p:notesSz cx="6858000" cy="9144000"/>
  <p:embeddedFontLst>
    <p:embeddedFont>
      <p:font typeface="PT Sans Narrow"/>
      <p:regular r:id="rId17"/>
      <p:bold r:id="rId18"/>
    </p:embeddedFont>
    <p:embeddedFont>
      <p:font typeface="Open Sans"/>
      <p:regular r:id="rId19"/>
      <p:bold r:id="rId20"/>
      <p:italic r:id="rId21"/>
      <p:boldItalic r:id="rId2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OpenSans-bold.fntdata"/><Relationship Id="rId11" Type="http://schemas.openxmlformats.org/officeDocument/2006/relationships/slide" Target="slides/slide6.xml"/><Relationship Id="rId22" Type="http://schemas.openxmlformats.org/officeDocument/2006/relationships/font" Target="fonts/OpenSans-boldItalic.fntdata"/><Relationship Id="rId10" Type="http://schemas.openxmlformats.org/officeDocument/2006/relationships/slide" Target="slides/slide5.xml"/><Relationship Id="rId21" Type="http://schemas.openxmlformats.org/officeDocument/2006/relationships/font" Target="fonts/OpenSans-italic.fntdata"/><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PTSansNarrow-regular.fntdata"/><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font" Target="fonts/OpenSans-regular.fntdata"/><Relationship Id="rId6" Type="http://schemas.openxmlformats.org/officeDocument/2006/relationships/slide" Target="slides/slide1.xml"/><Relationship Id="rId18" Type="http://schemas.openxmlformats.org/officeDocument/2006/relationships/font" Target="fonts/PTSansNarrow-bold.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gab68ecb170_0_26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6" name="Google Shape;116;gab68ecb170_0_26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gab68ecb170_0_27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2" name="Google Shape;122;gab68ecb170_0_27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gab68ecb170_0_15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9" name="Google Shape;69;gab68ecb170_0_1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gab68ecb170_0_2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ab68ecb170_0_2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gab68ecb170_0_2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gab68ecb170_0_2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gab68ecb170_0_2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7" name="Google Shape;87;gab68ecb170_0_2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gab68ecb170_0_2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2" name="Google Shape;92;gab68ecb170_0_2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gab68ecb170_0_24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8" name="Google Shape;98;gab68ecb170_0_2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gab68ecb170_0_2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4" name="Google Shape;104;gab68ecb170_0_2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gab68ecb170_0_2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0" name="Google Shape;110;gab68ecb170_0_2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cxnSp>
        <p:nvCxnSpPr>
          <p:cNvPr id="10" name="Google Shape;10;p2"/>
          <p:cNvCxnSpPr/>
          <p:nvPr/>
        </p:nvCxnSpPr>
        <p:spPr>
          <a:xfrm>
            <a:off x="7007735" y="3176888"/>
            <a:ext cx="562200" cy="0"/>
          </a:xfrm>
          <a:prstGeom prst="straightConnector1">
            <a:avLst/>
          </a:prstGeom>
          <a:noFill/>
          <a:ln cap="flat" cmpd="sng" w="76200">
            <a:solidFill>
              <a:schemeClr val="lt2"/>
            </a:solidFill>
            <a:prstDash val="solid"/>
            <a:round/>
            <a:headEnd len="sm" w="sm" type="none"/>
            <a:tailEnd len="sm" w="sm" type="none"/>
          </a:ln>
        </p:spPr>
      </p:cxnSp>
      <p:cxnSp>
        <p:nvCxnSpPr>
          <p:cNvPr id="11" name="Google Shape;11;p2"/>
          <p:cNvCxnSpPr/>
          <p:nvPr/>
        </p:nvCxnSpPr>
        <p:spPr>
          <a:xfrm>
            <a:off x="1575035" y="3158252"/>
            <a:ext cx="562200" cy="0"/>
          </a:xfrm>
          <a:prstGeom prst="straightConnector1">
            <a:avLst/>
          </a:prstGeom>
          <a:noFill/>
          <a:ln cap="flat" cmpd="sng" w="76200">
            <a:solidFill>
              <a:schemeClr val="lt2"/>
            </a:solidFill>
            <a:prstDash val="solid"/>
            <a:round/>
            <a:headEnd len="sm" w="sm" type="none"/>
            <a:tailEnd len="sm" w="sm" type="none"/>
          </a:ln>
        </p:spPr>
      </p:cxnSp>
      <p:grpSp>
        <p:nvGrpSpPr>
          <p:cNvPr id="12" name="Google Shape;12;p2"/>
          <p:cNvGrpSpPr/>
          <p:nvPr/>
        </p:nvGrpSpPr>
        <p:grpSpPr>
          <a:xfrm>
            <a:off x="1004144" y="1022025"/>
            <a:ext cx="7136668" cy="152400"/>
            <a:chOff x="1346429" y="1011300"/>
            <a:chExt cx="6452100" cy="152400"/>
          </a:xfrm>
        </p:grpSpPr>
        <p:cxnSp>
          <p:nvCxnSpPr>
            <p:cNvPr id="13" name="Google Shape;13;p2"/>
            <p:cNvCxnSpPr/>
            <p:nvPr/>
          </p:nvCxnSpPr>
          <p:spPr>
            <a:xfrm rot="10800000">
              <a:off x="1346429" y="1011300"/>
              <a:ext cx="6452100" cy="0"/>
            </a:xfrm>
            <a:prstGeom prst="straightConnector1">
              <a:avLst/>
            </a:prstGeom>
            <a:noFill/>
            <a:ln cap="flat" cmpd="sng" w="76200">
              <a:solidFill>
                <a:schemeClr val="accent3"/>
              </a:solidFill>
              <a:prstDash val="solid"/>
              <a:round/>
              <a:headEnd len="sm" w="sm" type="none"/>
              <a:tailEnd len="sm" w="sm" type="none"/>
            </a:ln>
          </p:spPr>
        </p:cxnSp>
        <p:cxnSp>
          <p:nvCxnSpPr>
            <p:cNvPr id="14" name="Google Shape;14;p2"/>
            <p:cNvCxnSpPr/>
            <p:nvPr/>
          </p:nvCxnSpPr>
          <p:spPr>
            <a:xfrm rot="10800000">
              <a:off x="1346429" y="1163700"/>
              <a:ext cx="6452100" cy="0"/>
            </a:xfrm>
            <a:prstGeom prst="straightConnector1">
              <a:avLst/>
            </a:prstGeom>
            <a:noFill/>
            <a:ln cap="flat" cmpd="sng" w="9525">
              <a:solidFill>
                <a:schemeClr val="accent3"/>
              </a:solidFill>
              <a:prstDash val="solid"/>
              <a:round/>
              <a:headEnd len="sm" w="sm" type="none"/>
              <a:tailEnd len="sm" w="sm" type="none"/>
            </a:ln>
          </p:spPr>
        </p:cxnSp>
      </p:grpSp>
      <p:grpSp>
        <p:nvGrpSpPr>
          <p:cNvPr id="15" name="Google Shape;15;p2"/>
          <p:cNvGrpSpPr/>
          <p:nvPr/>
        </p:nvGrpSpPr>
        <p:grpSpPr>
          <a:xfrm>
            <a:off x="1004151" y="3969100"/>
            <a:ext cx="7136668" cy="152400"/>
            <a:chOff x="1346435" y="3969088"/>
            <a:chExt cx="6452100" cy="152400"/>
          </a:xfrm>
        </p:grpSpPr>
        <p:cxnSp>
          <p:nvCxnSpPr>
            <p:cNvPr id="16" name="Google Shape;16;p2"/>
            <p:cNvCxnSpPr/>
            <p:nvPr/>
          </p:nvCxnSpPr>
          <p:spPr>
            <a:xfrm>
              <a:off x="1346435" y="4121488"/>
              <a:ext cx="6452100" cy="0"/>
            </a:xfrm>
            <a:prstGeom prst="straightConnector1">
              <a:avLst/>
            </a:prstGeom>
            <a:noFill/>
            <a:ln cap="flat" cmpd="sng" w="76200">
              <a:solidFill>
                <a:schemeClr val="accent3"/>
              </a:solidFill>
              <a:prstDash val="solid"/>
              <a:round/>
              <a:headEnd len="sm" w="sm" type="none"/>
              <a:tailEnd len="sm" w="sm" type="none"/>
            </a:ln>
          </p:spPr>
        </p:cxnSp>
        <p:cxnSp>
          <p:nvCxnSpPr>
            <p:cNvPr id="17" name="Google Shape;17;p2"/>
            <p:cNvCxnSpPr/>
            <p:nvPr/>
          </p:nvCxnSpPr>
          <p:spPr>
            <a:xfrm>
              <a:off x="1346435" y="3969088"/>
              <a:ext cx="6452100" cy="0"/>
            </a:xfrm>
            <a:prstGeom prst="straightConnector1">
              <a:avLst/>
            </a:prstGeom>
            <a:noFill/>
            <a:ln cap="flat" cmpd="sng" w="9525">
              <a:solidFill>
                <a:schemeClr val="accent3"/>
              </a:solidFill>
              <a:prstDash val="solid"/>
              <a:round/>
              <a:headEnd len="sm" w="sm" type="none"/>
              <a:tailEnd len="sm" w="sm" type="none"/>
            </a:ln>
          </p:spPr>
        </p:cxnSp>
      </p:grpSp>
      <p:sp>
        <p:nvSpPr>
          <p:cNvPr id="18" name="Google Shape;18;p2"/>
          <p:cNvSpPr txBox="1"/>
          <p:nvPr>
            <p:ph type="ctrTitle"/>
          </p:nvPr>
        </p:nvSpPr>
        <p:spPr>
          <a:xfrm>
            <a:off x="1004150" y="1751764"/>
            <a:ext cx="7136700" cy="1022400"/>
          </a:xfrm>
          <a:prstGeom prst="rect">
            <a:avLst/>
          </a:prstGeom>
        </p:spPr>
        <p:txBody>
          <a:bodyPr anchorCtr="0" anchor="b" bIns="91425" lIns="91425" spcFirstLastPara="1" rIns="91425" wrap="square" tIns="91425">
            <a:noAutofit/>
          </a:bodyPr>
          <a:lstStyle>
            <a:lvl1pPr lvl="0" algn="ctr">
              <a:spcBef>
                <a:spcPts val="0"/>
              </a:spcBef>
              <a:spcAft>
                <a:spcPts val="0"/>
              </a:spcAft>
              <a:buSzPts val="5400"/>
              <a:buNone/>
              <a:defRPr sz="5400"/>
            </a:lvl1pPr>
            <a:lvl2pPr lvl="1" algn="ctr">
              <a:spcBef>
                <a:spcPts val="0"/>
              </a:spcBef>
              <a:spcAft>
                <a:spcPts val="0"/>
              </a:spcAft>
              <a:buSzPts val="5400"/>
              <a:buNone/>
              <a:defRPr sz="5400"/>
            </a:lvl2pPr>
            <a:lvl3pPr lvl="2" algn="ctr">
              <a:spcBef>
                <a:spcPts val="0"/>
              </a:spcBef>
              <a:spcAft>
                <a:spcPts val="0"/>
              </a:spcAft>
              <a:buSzPts val="5400"/>
              <a:buNone/>
              <a:defRPr sz="5400"/>
            </a:lvl3pPr>
            <a:lvl4pPr lvl="3" algn="ctr">
              <a:spcBef>
                <a:spcPts val="0"/>
              </a:spcBef>
              <a:spcAft>
                <a:spcPts val="0"/>
              </a:spcAft>
              <a:buSzPts val="5400"/>
              <a:buNone/>
              <a:defRPr sz="5400"/>
            </a:lvl4pPr>
            <a:lvl5pPr lvl="4" algn="ctr">
              <a:spcBef>
                <a:spcPts val="0"/>
              </a:spcBef>
              <a:spcAft>
                <a:spcPts val="0"/>
              </a:spcAft>
              <a:buSzPts val="5400"/>
              <a:buNone/>
              <a:defRPr sz="5400"/>
            </a:lvl5pPr>
            <a:lvl6pPr lvl="5" algn="ctr">
              <a:spcBef>
                <a:spcPts val="0"/>
              </a:spcBef>
              <a:spcAft>
                <a:spcPts val="0"/>
              </a:spcAft>
              <a:buSzPts val="5400"/>
              <a:buNone/>
              <a:defRPr sz="5400"/>
            </a:lvl6pPr>
            <a:lvl7pPr lvl="6" algn="ctr">
              <a:spcBef>
                <a:spcPts val="0"/>
              </a:spcBef>
              <a:spcAft>
                <a:spcPts val="0"/>
              </a:spcAft>
              <a:buSzPts val="5400"/>
              <a:buNone/>
              <a:defRPr sz="5400"/>
            </a:lvl7pPr>
            <a:lvl8pPr lvl="7" algn="ctr">
              <a:spcBef>
                <a:spcPts val="0"/>
              </a:spcBef>
              <a:spcAft>
                <a:spcPts val="0"/>
              </a:spcAft>
              <a:buSzPts val="5400"/>
              <a:buNone/>
              <a:defRPr sz="5400"/>
            </a:lvl8pPr>
            <a:lvl9pPr lvl="8" algn="ctr">
              <a:spcBef>
                <a:spcPts val="0"/>
              </a:spcBef>
              <a:spcAft>
                <a:spcPts val="0"/>
              </a:spcAft>
              <a:buSzPts val="5400"/>
              <a:buNone/>
              <a:defRPr sz="5400"/>
            </a:lvl9pPr>
          </a:lstStyle>
          <a:p/>
        </p:txBody>
      </p:sp>
      <p:sp>
        <p:nvSpPr>
          <p:cNvPr id="19" name="Google Shape;19;p2"/>
          <p:cNvSpPr txBox="1"/>
          <p:nvPr>
            <p:ph idx="1" type="subTitle"/>
          </p:nvPr>
        </p:nvSpPr>
        <p:spPr>
          <a:xfrm>
            <a:off x="2137225" y="2850039"/>
            <a:ext cx="48705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400"/>
              <a:buNone/>
              <a:defRPr sz="2400"/>
            </a:lvl1pPr>
            <a:lvl2pPr lvl="1" algn="ctr">
              <a:lnSpc>
                <a:spcPct val="100000"/>
              </a:lnSpc>
              <a:spcBef>
                <a:spcPts val="0"/>
              </a:spcBef>
              <a:spcAft>
                <a:spcPts val="0"/>
              </a:spcAft>
              <a:buSzPts val="2400"/>
              <a:buNone/>
              <a:defRPr sz="2400"/>
            </a:lvl2pPr>
            <a:lvl3pPr lvl="2" algn="ctr">
              <a:lnSpc>
                <a:spcPct val="100000"/>
              </a:lnSpc>
              <a:spcBef>
                <a:spcPts val="0"/>
              </a:spcBef>
              <a:spcAft>
                <a:spcPts val="0"/>
              </a:spcAft>
              <a:buSzPts val="2400"/>
              <a:buNone/>
              <a:defRPr sz="2400"/>
            </a:lvl3pPr>
            <a:lvl4pPr lvl="3" algn="ctr">
              <a:lnSpc>
                <a:spcPct val="100000"/>
              </a:lnSpc>
              <a:spcBef>
                <a:spcPts val="0"/>
              </a:spcBef>
              <a:spcAft>
                <a:spcPts val="0"/>
              </a:spcAft>
              <a:buSzPts val="2400"/>
              <a:buNone/>
              <a:defRPr sz="2400"/>
            </a:lvl4pPr>
            <a:lvl5pPr lvl="4" algn="ctr">
              <a:lnSpc>
                <a:spcPct val="100000"/>
              </a:lnSpc>
              <a:spcBef>
                <a:spcPts val="0"/>
              </a:spcBef>
              <a:spcAft>
                <a:spcPts val="0"/>
              </a:spcAft>
              <a:buSzPts val="2400"/>
              <a:buNone/>
              <a:defRPr sz="2400"/>
            </a:lvl5pPr>
            <a:lvl6pPr lvl="5" algn="ctr">
              <a:lnSpc>
                <a:spcPct val="100000"/>
              </a:lnSpc>
              <a:spcBef>
                <a:spcPts val="0"/>
              </a:spcBef>
              <a:spcAft>
                <a:spcPts val="0"/>
              </a:spcAft>
              <a:buSzPts val="2400"/>
              <a:buNone/>
              <a:defRPr sz="2400"/>
            </a:lvl6pPr>
            <a:lvl7pPr lvl="6" algn="ctr">
              <a:lnSpc>
                <a:spcPct val="100000"/>
              </a:lnSpc>
              <a:spcBef>
                <a:spcPts val="0"/>
              </a:spcBef>
              <a:spcAft>
                <a:spcPts val="0"/>
              </a:spcAft>
              <a:buSzPts val="2400"/>
              <a:buNone/>
              <a:defRPr sz="2400"/>
            </a:lvl7pPr>
            <a:lvl8pPr lvl="7" algn="ctr">
              <a:lnSpc>
                <a:spcPct val="100000"/>
              </a:lnSpc>
              <a:spcBef>
                <a:spcPts val="0"/>
              </a:spcBef>
              <a:spcAft>
                <a:spcPts val="0"/>
              </a:spcAft>
              <a:buSzPts val="2400"/>
              <a:buNone/>
              <a:defRPr sz="2400"/>
            </a:lvl8pPr>
            <a:lvl9pPr lvl="8" algn="ctr">
              <a:lnSpc>
                <a:spcPct val="100000"/>
              </a:lnSpc>
              <a:spcBef>
                <a:spcPts val="0"/>
              </a:spcBef>
              <a:spcAft>
                <a:spcPts val="0"/>
              </a:spcAft>
              <a:buSzPts val="2400"/>
              <a:buNone/>
              <a:defRPr sz="2400"/>
            </a:lvl9pPr>
          </a:lstStyle>
          <a:p/>
        </p:txBody>
      </p:sp>
      <p:sp>
        <p:nvSpPr>
          <p:cNvPr id="20" name="Google Shape;20;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a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55" name="Shape 55"/>
        <p:cNvGrpSpPr/>
        <p:nvPr/>
      </p:nvGrpSpPr>
      <p:grpSpPr>
        <a:xfrm>
          <a:off x="0" y="0"/>
          <a:ext cx="0" cy="0"/>
          <a:chOff x="0" y="0"/>
          <a:chExt cx="0" cy="0"/>
        </a:xfrm>
      </p:grpSpPr>
      <p:sp>
        <p:nvSpPr>
          <p:cNvPr id="56" name="Google Shape;56;p11"/>
          <p:cNvSpPr/>
          <p:nvPr/>
        </p:nvSpPr>
        <p:spPr>
          <a:xfrm>
            <a:off x="-75"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 name="Google Shape;57;p11"/>
          <p:cNvSpPr txBox="1"/>
          <p:nvPr>
            <p:ph hasCustomPrompt="1" type="title"/>
          </p:nvPr>
        </p:nvSpPr>
        <p:spPr>
          <a:xfrm>
            <a:off x="311700" y="1304850"/>
            <a:ext cx="8520600" cy="1538400"/>
          </a:xfrm>
          <a:prstGeom prst="rect">
            <a:avLst/>
          </a:prstGeom>
        </p:spPr>
        <p:txBody>
          <a:bodyPr anchorCtr="0" anchor="ctr" bIns="91425" lIns="91425" spcFirstLastPara="1" rIns="91425" wrap="square" tIns="91425">
            <a:noAutofit/>
          </a:bodyPr>
          <a:lstStyle>
            <a:lvl1pPr lvl="0" algn="ctr">
              <a:spcBef>
                <a:spcPts val="0"/>
              </a:spcBef>
              <a:spcAft>
                <a:spcPts val="0"/>
              </a:spcAft>
              <a:buClr>
                <a:schemeClr val="accent3"/>
              </a:buClr>
              <a:buSzPts val="13000"/>
              <a:buNone/>
              <a:defRPr sz="13000">
                <a:solidFill>
                  <a:schemeClr val="accent3"/>
                </a:solidFill>
              </a:defRPr>
            </a:lvl1pPr>
            <a:lvl2pPr lvl="1" algn="ctr">
              <a:spcBef>
                <a:spcPts val="0"/>
              </a:spcBef>
              <a:spcAft>
                <a:spcPts val="0"/>
              </a:spcAft>
              <a:buClr>
                <a:schemeClr val="accent3"/>
              </a:buClr>
              <a:buSzPts val="13000"/>
              <a:buNone/>
              <a:defRPr sz="13000">
                <a:solidFill>
                  <a:schemeClr val="accent3"/>
                </a:solidFill>
              </a:defRPr>
            </a:lvl2pPr>
            <a:lvl3pPr lvl="2" algn="ctr">
              <a:spcBef>
                <a:spcPts val="0"/>
              </a:spcBef>
              <a:spcAft>
                <a:spcPts val="0"/>
              </a:spcAft>
              <a:buClr>
                <a:schemeClr val="accent3"/>
              </a:buClr>
              <a:buSzPts val="13000"/>
              <a:buNone/>
              <a:defRPr sz="13000">
                <a:solidFill>
                  <a:schemeClr val="accent3"/>
                </a:solidFill>
              </a:defRPr>
            </a:lvl3pPr>
            <a:lvl4pPr lvl="3" algn="ctr">
              <a:spcBef>
                <a:spcPts val="0"/>
              </a:spcBef>
              <a:spcAft>
                <a:spcPts val="0"/>
              </a:spcAft>
              <a:buClr>
                <a:schemeClr val="accent3"/>
              </a:buClr>
              <a:buSzPts val="13000"/>
              <a:buNone/>
              <a:defRPr sz="13000">
                <a:solidFill>
                  <a:schemeClr val="accent3"/>
                </a:solidFill>
              </a:defRPr>
            </a:lvl4pPr>
            <a:lvl5pPr lvl="4" algn="ctr">
              <a:spcBef>
                <a:spcPts val="0"/>
              </a:spcBef>
              <a:spcAft>
                <a:spcPts val="0"/>
              </a:spcAft>
              <a:buClr>
                <a:schemeClr val="accent3"/>
              </a:buClr>
              <a:buSzPts val="13000"/>
              <a:buNone/>
              <a:defRPr sz="13000">
                <a:solidFill>
                  <a:schemeClr val="accent3"/>
                </a:solidFill>
              </a:defRPr>
            </a:lvl5pPr>
            <a:lvl6pPr lvl="5" algn="ctr">
              <a:spcBef>
                <a:spcPts val="0"/>
              </a:spcBef>
              <a:spcAft>
                <a:spcPts val="0"/>
              </a:spcAft>
              <a:buClr>
                <a:schemeClr val="accent3"/>
              </a:buClr>
              <a:buSzPts val="13000"/>
              <a:buNone/>
              <a:defRPr sz="13000">
                <a:solidFill>
                  <a:schemeClr val="accent3"/>
                </a:solidFill>
              </a:defRPr>
            </a:lvl6pPr>
            <a:lvl7pPr lvl="6" algn="ctr">
              <a:spcBef>
                <a:spcPts val="0"/>
              </a:spcBef>
              <a:spcAft>
                <a:spcPts val="0"/>
              </a:spcAft>
              <a:buClr>
                <a:schemeClr val="accent3"/>
              </a:buClr>
              <a:buSzPts val="13000"/>
              <a:buNone/>
              <a:defRPr sz="13000">
                <a:solidFill>
                  <a:schemeClr val="accent3"/>
                </a:solidFill>
              </a:defRPr>
            </a:lvl7pPr>
            <a:lvl8pPr lvl="7" algn="ctr">
              <a:spcBef>
                <a:spcPts val="0"/>
              </a:spcBef>
              <a:spcAft>
                <a:spcPts val="0"/>
              </a:spcAft>
              <a:buClr>
                <a:schemeClr val="accent3"/>
              </a:buClr>
              <a:buSzPts val="13000"/>
              <a:buNone/>
              <a:defRPr sz="13000">
                <a:solidFill>
                  <a:schemeClr val="accent3"/>
                </a:solidFill>
              </a:defRPr>
            </a:lvl8pPr>
            <a:lvl9pPr lvl="8" algn="ctr">
              <a:spcBef>
                <a:spcPts val="0"/>
              </a:spcBef>
              <a:spcAft>
                <a:spcPts val="0"/>
              </a:spcAft>
              <a:buClr>
                <a:schemeClr val="accent3"/>
              </a:buClr>
              <a:buSzPts val="13000"/>
              <a:buNone/>
              <a:defRPr sz="13000">
                <a:solidFill>
                  <a:schemeClr val="accent3"/>
                </a:solidFill>
              </a:defRPr>
            </a:lvl9pPr>
          </a:lstStyle>
          <a:p>
            <a:r>
              <a:t>xx%</a:t>
            </a:r>
          </a:p>
        </p:txBody>
      </p:sp>
      <p:sp>
        <p:nvSpPr>
          <p:cNvPr id="58" name="Google Shape;58;p11"/>
          <p:cNvSpPr txBox="1"/>
          <p:nvPr>
            <p:ph idx="1" type="body"/>
          </p:nvPr>
        </p:nvSpPr>
        <p:spPr>
          <a:xfrm>
            <a:off x="311700" y="2995650"/>
            <a:ext cx="8520600" cy="10716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59" name="Google Shape;59;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a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60" name="Shape 60"/>
        <p:cNvGrpSpPr/>
        <p:nvPr/>
      </p:nvGrpSpPr>
      <p:grpSpPr>
        <a:xfrm>
          <a:off x="0" y="0"/>
          <a:ext cx="0" cy="0"/>
          <a:chOff x="0" y="0"/>
          <a:chExt cx="0" cy="0"/>
        </a:xfrm>
      </p:grpSpPr>
      <p:sp>
        <p:nvSpPr>
          <p:cNvPr id="61" name="Google Shape;61;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a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1" name="Shape 21"/>
        <p:cNvGrpSpPr/>
        <p:nvPr/>
      </p:nvGrpSpPr>
      <p:grpSpPr>
        <a:xfrm>
          <a:off x="0" y="0"/>
          <a:ext cx="0" cy="0"/>
          <a:chOff x="0" y="0"/>
          <a:chExt cx="0" cy="0"/>
        </a:xfrm>
      </p:grpSpPr>
      <p:sp>
        <p:nvSpPr>
          <p:cNvPr id="22" name="Google Shape;22;p3"/>
          <p:cNvSpPr/>
          <p:nvPr/>
        </p:nvSpPr>
        <p:spPr>
          <a:xfrm>
            <a:off x="-50" y="2571900"/>
            <a:ext cx="9144000" cy="25716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3"/>
          <p:cNvSpPr txBox="1"/>
          <p:nvPr>
            <p:ph type="title"/>
          </p:nvPr>
        </p:nvSpPr>
        <p:spPr>
          <a:xfrm>
            <a:off x="311700" y="814800"/>
            <a:ext cx="8571300" cy="9420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a:lvl1pPr>
            <a:lvl2pPr lvl="1" algn="ctr">
              <a:spcBef>
                <a:spcPts val="0"/>
              </a:spcBef>
              <a:spcAft>
                <a:spcPts val="0"/>
              </a:spcAft>
              <a:buSzPts val="3600"/>
              <a:buNone/>
              <a:defRPr/>
            </a:lvl2pPr>
            <a:lvl3pPr lvl="2" algn="ctr">
              <a:spcBef>
                <a:spcPts val="0"/>
              </a:spcBef>
              <a:spcAft>
                <a:spcPts val="0"/>
              </a:spcAft>
              <a:buSzPts val="3600"/>
              <a:buNone/>
              <a:defRPr/>
            </a:lvl3pPr>
            <a:lvl4pPr lvl="3" algn="ctr">
              <a:spcBef>
                <a:spcPts val="0"/>
              </a:spcBef>
              <a:spcAft>
                <a:spcPts val="0"/>
              </a:spcAft>
              <a:buSzPts val="3600"/>
              <a:buNone/>
              <a:defRPr/>
            </a:lvl4pPr>
            <a:lvl5pPr lvl="4" algn="ctr">
              <a:spcBef>
                <a:spcPts val="0"/>
              </a:spcBef>
              <a:spcAft>
                <a:spcPts val="0"/>
              </a:spcAft>
              <a:buSzPts val="3600"/>
              <a:buNone/>
              <a:defRPr/>
            </a:lvl5pPr>
            <a:lvl6pPr lvl="5" algn="ctr">
              <a:spcBef>
                <a:spcPts val="0"/>
              </a:spcBef>
              <a:spcAft>
                <a:spcPts val="0"/>
              </a:spcAft>
              <a:buSzPts val="3600"/>
              <a:buNone/>
              <a:defRPr/>
            </a:lvl6pPr>
            <a:lvl7pPr lvl="6" algn="ctr">
              <a:spcBef>
                <a:spcPts val="0"/>
              </a:spcBef>
              <a:spcAft>
                <a:spcPts val="0"/>
              </a:spcAft>
              <a:buSzPts val="3600"/>
              <a:buNone/>
              <a:defRPr/>
            </a:lvl7pPr>
            <a:lvl8pPr lvl="7" algn="ctr">
              <a:spcBef>
                <a:spcPts val="0"/>
              </a:spcBef>
              <a:spcAft>
                <a:spcPts val="0"/>
              </a:spcAft>
              <a:buSzPts val="3600"/>
              <a:buNone/>
              <a:defRPr/>
            </a:lvl8pPr>
            <a:lvl9pPr lvl="8" algn="ctr">
              <a:spcBef>
                <a:spcPts val="0"/>
              </a:spcBef>
              <a:spcAft>
                <a:spcPts val="0"/>
              </a:spcAft>
              <a:buSzPts val="3600"/>
              <a:buNone/>
              <a:defRPr/>
            </a:lvl9pPr>
          </a:lstStyle>
          <a:p/>
        </p:txBody>
      </p:sp>
      <p:sp>
        <p:nvSpPr>
          <p:cNvPr id="24" name="Google Shape;24;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a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5" name="Shape 25"/>
        <p:cNvGrpSpPr/>
        <p:nvPr/>
      </p:nvGrpSpPr>
      <p:grpSpPr>
        <a:xfrm>
          <a:off x="0" y="0"/>
          <a:ext cx="0" cy="0"/>
          <a:chOff x="0" y="0"/>
          <a:chExt cx="0" cy="0"/>
        </a:xfrm>
      </p:grpSpPr>
      <p:sp>
        <p:nvSpPr>
          <p:cNvPr id="26" name="Google Shape;26;p4"/>
          <p:cNvSpPr/>
          <p:nvPr/>
        </p:nvSpPr>
        <p:spPr>
          <a:xfrm>
            <a:off x="-75" y="5045700"/>
            <a:ext cx="9144000" cy="978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4"/>
          <p:cNvSpPr txBox="1"/>
          <p:nvPr>
            <p:ph type="title"/>
          </p:nvPr>
        </p:nvSpPr>
        <p:spPr>
          <a:xfrm>
            <a:off x="311700" y="445025"/>
            <a:ext cx="8520600" cy="707400"/>
          </a:xfrm>
          <a:prstGeom prst="rect">
            <a:avLst/>
          </a:prstGeom>
        </p:spPr>
        <p:txBody>
          <a:bodyPr anchorCtr="0" anchor="t" bIns="91425" lIns="91425" spcFirstLastPara="1" rIns="91425" wrap="square" tIns="91425">
            <a:no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p:txBody>
      </p:sp>
      <p:sp>
        <p:nvSpPr>
          <p:cNvPr id="28" name="Google Shape;28;p4"/>
          <p:cNvSpPr txBox="1"/>
          <p:nvPr>
            <p:ph idx="1" type="body"/>
          </p:nvPr>
        </p:nvSpPr>
        <p:spPr>
          <a:xfrm>
            <a:off x="311700" y="1266325"/>
            <a:ext cx="8520600" cy="33027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9" name="Google Shape;2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a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30" name="Shape 30"/>
        <p:cNvGrpSpPr/>
        <p:nvPr/>
      </p:nvGrpSpPr>
      <p:grpSpPr>
        <a:xfrm>
          <a:off x="0" y="0"/>
          <a:ext cx="0" cy="0"/>
          <a:chOff x="0" y="0"/>
          <a:chExt cx="0" cy="0"/>
        </a:xfrm>
      </p:grpSpPr>
      <p:sp>
        <p:nvSpPr>
          <p:cNvPr id="31" name="Google Shape;31;p5"/>
          <p:cNvSpPr txBox="1"/>
          <p:nvPr>
            <p:ph type="title"/>
          </p:nvPr>
        </p:nvSpPr>
        <p:spPr>
          <a:xfrm>
            <a:off x="311700" y="445025"/>
            <a:ext cx="8520600" cy="707400"/>
          </a:xfrm>
          <a:prstGeom prst="rect">
            <a:avLst/>
          </a:prstGeom>
        </p:spPr>
        <p:txBody>
          <a:bodyPr anchorCtr="0" anchor="t" bIns="91425" lIns="91425" spcFirstLastPara="1" rIns="91425" wrap="square" tIns="91425">
            <a:no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p:txBody>
      </p:sp>
      <p:sp>
        <p:nvSpPr>
          <p:cNvPr id="32" name="Google Shape;32;p5"/>
          <p:cNvSpPr txBox="1"/>
          <p:nvPr>
            <p:ph idx="1" type="body"/>
          </p:nvPr>
        </p:nvSpPr>
        <p:spPr>
          <a:xfrm>
            <a:off x="311700" y="1266175"/>
            <a:ext cx="3999900" cy="33027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3" name="Google Shape;33;p5"/>
          <p:cNvSpPr txBox="1"/>
          <p:nvPr>
            <p:ph idx="2" type="body"/>
          </p:nvPr>
        </p:nvSpPr>
        <p:spPr>
          <a:xfrm>
            <a:off x="4832400" y="1266175"/>
            <a:ext cx="3999900" cy="33027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4" name="Google Shape;3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a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5" name="Shape 35"/>
        <p:cNvGrpSpPr/>
        <p:nvPr/>
      </p:nvGrpSpPr>
      <p:grpSpPr>
        <a:xfrm>
          <a:off x="0" y="0"/>
          <a:ext cx="0" cy="0"/>
          <a:chOff x="0" y="0"/>
          <a:chExt cx="0" cy="0"/>
        </a:xfrm>
      </p:grpSpPr>
      <p:sp>
        <p:nvSpPr>
          <p:cNvPr id="36" name="Google Shape;36;p6"/>
          <p:cNvSpPr txBox="1"/>
          <p:nvPr>
            <p:ph type="title"/>
          </p:nvPr>
        </p:nvSpPr>
        <p:spPr>
          <a:xfrm>
            <a:off x="311700" y="445025"/>
            <a:ext cx="8520600" cy="707400"/>
          </a:xfrm>
          <a:prstGeom prst="rect">
            <a:avLst/>
          </a:prstGeom>
        </p:spPr>
        <p:txBody>
          <a:bodyPr anchorCtr="0" anchor="t" bIns="91425" lIns="91425" spcFirstLastPara="1" rIns="91425" wrap="square" tIns="91425">
            <a:no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p:txBody>
      </p:sp>
      <p:sp>
        <p:nvSpPr>
          <p:cNvPr id="37" name="Google Shape;3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a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8" name="Shape 38"/>
        <p:cNvGrpSpPr/>
        <p:nvPr/>
      </p:nvGrpSpPr>
      <p:grpSpPr>
        <a:xfrm>
          <a:off x="0" y="0"/>
          <a:ext cx="0" cy="0"/>
          <a:chOff x="0" y="0"/>
          <a:chExt cx="0" cy="0"/>
        </a:xfrm>
      </p:grpSpPr>
      <p:sp>
        <p:nvSpPr>
          <p:cNvPr id="39" name="Google Shape;3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0" name="Google Shape;4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41" name="Google Shape;4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a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6"/>
        </a:solidFill>
      </p:bgPr>
    </p:bg>
    <p:spTree>
      <p:nvGrpSpPr>
        <p:cNvPr id="42" name="Shape 42"/>
        <p:cNvGrpSpPr/>
        <p:nvPr/>
      </p:nvGrpSpPr>
      <p:grpSpPr>
        <a:xfrm>
          <a:off x="0" y="0"/>
          <a:ext cx="0" cy="0"/>
          <a:chOff x="0" y="0"/>
          <a:chExt cx="0" cy="0"/>
        </a:xfrm>
      </p:grpSpPr>
      <p:sp>
        <p:nvSpPr>
          <p:cNvPr id="43" name="Google Shape;43;p8"/>
          <p:cNvSpPr txBox="1"/>
          <p:nvPr>
            <p:ph type="title"/>
          </p:nvPr>
        </p:nvSpPr>
        <p:spPr>
          <a:xfrm>
            <a:off x="490250" y="526350"/>
            <a:ext cx="5613600" cy="4090800"/>
          </a:xfrm>
          <a:prstGeom prst="rect">
            <a:avLst/>
          </a:prstGeom>
        </p:spPr>
        <p:txBody>
          <a:bodyPr anchorCtr="0" anchor="ctr" bIns="91425" lIns="91425" spcFirstLastPara="1" rIns="91425" wrap="square" tIns="91425">
            <a:noAutofit/>
          </a:bodyPr>
          <a:lstStyle>
            <a:lvl1pPr lvl="0">
              <a:spcBef>
                <a:spcPts val="0"/>
              </a:spcBef>
              <a:spcAft>
                <a:spcPts val="0"/>
              </a:spcAft>
              <a:buClr>
                <a:schemeClr val="dk2"/>
              </a:buClr>
              <a:buSzPts val="5400"/>
              <a:buNone/>
              <a:defRPr b="0" sz="5400">
                <a:solidFill>
                  <a:schemeClr val="dk2"/>
                </a:solidFill>
              </a:defRPr>
            </a:lvl1pPr>
            <a:lvl2pPr lvl="1">
              <a:spcBef>
                <a:spcPts val="0"/>
              </a:spcBef>
              <a:spcAft>
                <a:spcPts val="0"/>
              </a:spcAft>
              <a:buClr>
                <a:schemeClr val="dk2"/>
              </a:buClr>
              <a:buSzPts val="5400"/>
              <a:buNone/>
              <a:defRPr b="0" sz="5400">
                <a:solidFill>
                  <a:schemeClr val="dk2"/>
                </a:solidFill>
              </a:defRPr>
            </a:lvl2pPr>
            <a:lvl3pPr lvl="2">
              <a:spcBef>
                <a:spcPts val="0"/>
              </a:spcBef>
              <a:spcAft>
                <a:spcPts val="0"/>
              </a:spcAft>
              <a:buClr>
                <a:schemeClr val="dk2"/>
              </a:buClr>
              <a:buSzPts val="5400"/>
              <a:buNone/>
              <a:defRPr b="0" sz="5400">
                <a:solidFill>
                  <a:schemeClr val="dk2"/>
                </a:solidFill>
              </a:defRPr>
            </a:lvl3pPr>
            <a:lvl4pPr lvl="3">
              <a:spcBef>
                <a:spcPts val="0"/>
              </a:spcBef>
              <a:spcAft>
                <a:spcPts val="0"/>
              </a:spcAft>
              <a:buClr>
                <a:schemeClr val="dk2"/>
              </a:buClr>
              <a:buSzPts val="5400"/>
              <a:buNone/>
              <a:defRPr b="0" sz="5400">
                <a:solidFill>
                  <a:schemeClr val="dk2"/>
                </a:solidFill>
              </a:defRPr>
            </a:lvl4pPr>
            <a:lvl5pPr lvl="4">
              <a:spcBef>
                <a:spcPts val="0"/>
              </a:spcBef>
              <a:spcAft>
                <a:spcPts val="0"/>
              </a:spcAft>
              <a:buClr>
                <a:schemeClr val="dk2"/>
              </a:buClr>
              <a:buSzPts val="5400"/>
              <a:buNone/>
              <a:defRPr b="0" sz="5400">
                <a:solidFill>
                  <a:schemeClr val="dk2"/>
                </a:solidFill>
              </a:defRPr>
            </a:lvl5pPr>
            <a:lvl6pPr lvl="5">
              <a:spcBef>
                <a:spcPts val="0"/>
              </a:spcBef>
              <a:spcAft>
                <a:spcPts val="0"/>
              </a:spcAft>
              <a:buClr>
                <a:schemeClr val="dk2"/>
              </a:buClr>
              <a:buSzPts val="5400"/>
              <a:buNone/>
              <a:defRPr b="0" sz="5400">
                <a:solidFill>
                  <a:schemeClr val="dk2"/>
                </a:solidFill>
              </a:defRPr>
            </a:lvl6pPr>
            <a:lvl7pPr lvl="6">
              <a:spcBef>
                <a:spcPts val="0"/>
              </a:spcBef>
              <a:spcAft>
                <a:spcPts val="0"/>
              </a:spcAft>
              <a:buClr>
                <a:schemeClr val="dk2"/>
              </a:buClr>
              <a:buSzPts val="5400"/>
              <a:buNone/>
              <a:defRPr b="0" sz="5400">
                <a:solidFill>
                  <a:schemeClr val="dk2"/>
                </a:solidFill>
              </a:defRPr>
            </a:lvl7pPr>
            <a:lvl8pPr lvl="7">
              <a:spcBef>
                <a:spcPts val="0"/>
              </a:spcBef>
              <a:spcAft>
                <a:spcPts val="0"/>
              </a:spcAft>
              <a:buClr>
                <a:schemeClr val="dk2"/>
              </a:buClr>
              <a:buSzPts val="5400"/>
              <a:buNone/>
              <a:defRPr b="0" sz="5400">
                <a:solidFill>
                  <a:schemeClr val="dk2"/>
                </a:solidFill>
              </a:defRPr>
            </a:lvl8pPr>
            <a:lvl9pPr lvl="8">
              <a:spcBef>
                <a:spcPts val="0"/>
              </a:spcBef>
              <a:spcAft>
                <a:spcPts val="0"/>
              </a:spcAft>
              <a:buClr>
                <a:schemeClr val="dk2"/>
              </a:buClr>
              <a:buSzPts val="5400"/>
              <a:buNone/>
              <a:defRPr b="0" sz="5400">
                <a:solidFill>
                  <a:schemeClr val="dk2"/>
                </a:solidFill>
              </a:defRPr>
            </a:lvl9pPr>
          </a:lstStyle>
          <a:p/>
        </p:txBody>
      </p:sp>
      <p:sp>
        <p:nvSpPr>
          <p:cNvPr id="44" name="Google Shape;4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a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5" name="Shape 45"/>
        <p:cNvGrpSpPr/>
        <p:nvPr/>
      </p:nvGrpSpPr>
      <p:grpSpPr>
        <a:xfrm>
          <a:off x="0" y="0"/>
          <a:ext cx="0" cy="0"/>
          <a:chOff x="0" y="0"/>
          <a:chExt cx="0" cy="0"/>
        </a:xfrm>
      </p:grpSpPr>
      <p:sp>
        <p:nvSpPr>
          <p:cNvPr id="46" name="Google Shape;46;p9"/>
          <p:cNvSpPr/>
          <p:nvPr/>
        </p:nvSpPr>
        <p:spPr>
          <a:xfrm>
            <a:off x="4572000" y="0"/>
            <a:ext cx="4572000" cy="51435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7" name="Google Shape;47;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48" name="Google Shape;48;p9"/>
          <p:cNvSpPr txBox="1"/>
          <p:nvPr>
            <p:ph type="title"/>
          </p:nvPr>
        </p:nvSpPr>
        <p:spPr>
          <a:xfrm>
            <a:off x="265500" y="1039675"/>
            <a:ext cx="4045200" cy="16758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49" name="Google Shape;49;p9"/>
          <p:cNvSpPr txBox="1"/>
          <p:nvPr>
            <p:ph idx="1" type="subTitle"/>
          </p:nvPr>
        </p:nvSpPr>
        <p:spPr>
          <a:xfrm>
            <a:off x="265500" y="27268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50" name="Google Shape;50;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1600"/>
              </a:spcBef>
              <a:spcAft>
                <a:spcPts val="0"/>
              </a:spcAft>
              <a:buClr>
                <a:schemeClr val="lt1"/>
              </a:buClr>
              <a:buSzPts val="1400"/>
              <a:buChar char="○"/>
              <a:defRPr>
                <a:solidFill>
                  <a:schemeClr val="lt1"/>
                </a:solidFill>
              </a:defRPr>
            </a:lvl2pPr>
            <a:lvl3pPr indent="-317500" lvl="2" marL="1371600">
              <a:spcBef>
                <a:spcPts val="1600"/>
              </a:spcBef>
              <a:spcAft>
                <a:spcPts val="0"/>
              </a:spcAft>
              <a:buClr>
                <a:schemeClr val="lt1"/>
              </a:buClr>
              <a:buSzPts val="1400"/>
              <a:buChar char="■"/>
              <a:defRPr>
                <a:solidFill>
                  <a:schemeClr val="lt1"/>
                </a:solidFill>
              </a:defRPr>
            </a:lvl3pPr>
            <a:lvl4pPr indent="-317500" lvl="3" marL="1828800">
              <a:spcBef>
                <a:spcPts val="1600"/>
              </a:spcBef>
              <a:spcAft>
                <a:spcPts val="0"/>
              </a:spcAft>
              <a:buClr>
                <a:schemeClr val="lt1"/>
              </a:buClr>
              <a:buSzPts val="1400"/>
              <a:buChar char="●"/>
              <a:defRPr>
                <a:solidFill>
                  <a:schemeClr val="lt1"/>
                </a:solidFill>
              </a:defRPr>
            </a:lvl4pPr>
            <a:lvl5pPr indent="-317500" lvl="4" marL="2286000">
              <a:spcBef>
                <a:spcPts val="1600"/>
              </a:spcBef>
              <a:spcAft>
                <a:spcPts val="0"/>
              </a:spcAft>
              <a:buClr>
                <a:schemeClr val="lt1"/>
              </a:buClr>
              <a:buSzPts val="1400"/>
              <a:buChar char="○"/>
              <a:defRPr>
                <a:solidFill>
                  <a:schemeClr val="lt1"/>
                </a:solidFill>
              </a:defRPr>
            </a:lvl5pPr>
            <a:lvl6pPr indent="-317500" lvl="5" marL="2743200">
              <a:spcBef>
                <a:spcPts val="1600"/>
              </a:spcBef>
              <a:spcAft>
                <a:spcPts val="0"/>
              </a:spcAft>
              <a:buClr>
                <a:schemeClr val="lt1"/>
              </a:buClr>
              <a:buSzPts val="1400"/>
              <a:buChar char="■"/>
              <a:defRPr>
                <a:solidFill>
                  <a:schemeClr val="lt1"/>
                </a:solidFill>
              </a:defRPr>
            </a:lvl6pPr>
            <a:lvl7pPr indent="-317500" lvl="6" marL="3200400">
              <a:spcBef>
                <a:spcPts val="1600"/>
              </a:spcBef>
              <a:spcAft>
                <a:spcPts val="0"/>
              </a:spcAft>
              <a:buClr>
                <a:schemeClr val="lt1"/>
              </a:buClr>
              <a:buSzPts val="1400"/>
              <a:buChar char="●"/>
              <a:defRPr>
                <a:solidFill>
                  <a:schemeClr val="lt1"/>
                </a:solidFill>
              </a:defRPr>
            </a:lvl7pPr>
            <a:lvl8pPr indent="-317500" lvl="7" marL="3657600">
              <a:spcBef>
                <a:spcPts val="1600"/>
              </a:spcBef>
              <a:spcAft>
                <a:spcPts val="0"/>
              </a:spcAft>
              <a:buClr>
                <a:schemeClr val="lt1"/>
              </a:buClr>
              <a:buSzPts val="1400"/>
              <a:buChar char="○"/>
              <a:defRPr>
                <a:solidFill>
                  <a:schemeClr val="lt1"/>
                </a:solidFill>
              </a:defRPr>
            </a:lvl8pPr>
            <a:lvl9pPr indent="-317500" lvl="8" marL="4114800">
              <a:spcBef>
                <a:spcPts val="1600"/>
              </a:spcBef>
              <a:spcAft>
                <a:spcPts val="1600"/>
              </a:spcAft>
              <a:buClr>
                <a:schemeClr val="lt1"/>
              </a:buClr>
              <a:buSzPts val="1400"/>
              <a:buChar char="■"/>
              <a:defRPr>
                <a:solidFill>
                  <a:schemeClr val="lt1"/>
                </a:solidFill>
              </a:defRPr>
            </a:lvl9pPr>
          </a:lstStyle>
          <a:p/>
        </p:txBody>
      </p:sp>
      <p:sp>
        <p:nvSpPr>
          <p:cNvPr id="51" name="Google Shape;51;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a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52" name="Shape 52"/>
        <p:cNvGrpSpPr/>
        <p:nvPr/>
      </p:nvGrpSpPr>
      <p:grpSpPr>
        <a:xfrm>
          <a:off x="0" y="0"/>
          <a:ext cx="0" cy="0"/>
          <a:chOff x="0" y="0"/>
          <a:chExt cx="0" cy="0"/>
        </a:xfrm>
      </p:grpSpPr>
      <p:sp>
        <p:nvSpPr>
          <p:cNvPr id="53" name="Google Shape;53;p10"/>
          <p:cNvSpPr txBox="1"/>
          <p:nvPr>
            <p:ph idx="1" type="body"/>
          </p:nvPr>
        </p:nvSpPr>
        <p:spPr>
          <a:xfrm>
            <a:off x="311700" y="4230725"/>
            <a:ext cx="5998800" cy="5988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2400"/>
              <a:buFont typeface="PT Sans Narrow"/>
              <a:buNone/>
              <a:defRPr sz="2400">
                <a:latin typeface="PT Sans Narrow"/>
                <a:ea typeface="PT Sans Narrow"/>
                <a:cs typeface="PT Sans Narrow"/>
                <a:sym typeface="PT Sans Narrow"/>
              </a:defRPr>
            </a:lvl1pPr>
          </a:lstStyle>
          <a:p/>
        </p:txBody>
      </p:sp>
      <p:sp>
        <p:nvSpPr>
          <p:cNvPr id="54" name="Google Shape;54;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a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tropic">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7074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1pPr>
            <a:lvl2pPr lvl="1">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2pPr>
            <a:lvl3pPr lvl="2">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3pPr>
            <a:lvl4pPr lvl="3">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4pPr>
            <a:lvl5pPr lvl="4">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5pPr>
            <a:lvl6pPr lvl="5">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6pPr>
            <a:lvl7pPr lvl="6">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7pPr>
            <a:lvl8pPr lvl="7">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8pPr>
            <a:lvl9pPr lvl="8">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9pPr>
          </a:lstStyle>
          <a:p/>
        </p:txBody>
      </p:sp>
      <p:sp>
        <p:nvSpPr>
          <p:cNvPr id="7" name="Google Shape;7;p1"/>
          <p:cNvSpPr txBox="1"/>
          <p:nvPr>
            <p:ph idx="1" type="body"/>
          </p:nvPr>
        </p:nvSpPr>
        <p:spPr>
          <a:xfrm>
            <a:off x="311700" y="1266325"/>
            <a:ext cx="8520600" cy="33027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Font typeface="Open Sans"/>
              <a:buChar char="●"/>
              <a:defRPr sz="1800">
                <a:solidFill>
                  <a:schemeClr val="dk2"/>
                </a:solidFill>
                <a:latin typeface="Open Sans"/>
                <a:ea typeface="Open Sans"/>
                <a:cs typeface="Open Sans"/>
                <a:sym typeface="Open Sans"/>
              </a:defRPr>
            </a:lvl1pPr>
            <a:lvl2pPr indent="-317500" lvl="1" marL="9144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2pPr>
            <a:lvl3pPr indent="-317500" lvl="2" marL="13716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3pPr>
            <a:lvl4pPr indent="-317500" lvl="3" marL="18288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4pPr>
            <a:lvl5pPr indent="-317500" lvl="4" marL="22860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5pPr>
            <a:lvl6pPr indent="-317500" lvl="5" marL="27432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6pPr>
            <a:lvl7pPr indent="-317500" lvl="6" marL="32004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7pPr>
            <a:lvl8pPr indent="-317500" lvl="7" marL="36576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8pPr>
            <a:lvl9pPr indent="-317500" lvl="8" marL="4114800">
              <a:lnSpc>
                <a:spcPct val="115000"/>
              </a:lnSpc>
              <a:spcBef>
                <a:spcPts val="1600"/>
              </a:spcBef>
              <a:spcAft>
                <a:spcPts val="1600"/>
              </a:spcAft>
              <a:buClr>
                <a:schemeClr val="dk2"/>
              </a:buClr>
              <a:buSzPts val="1400"/>
              <a:buFont typeface="Open Sans"/>
              <a:buChar char="■"/>
              <a:defRPr>
                <a:solidFill>
                  <a:schemeClr val="dk2"/>
                </a:solidFill>
                <a:latin typeface="Open Sans"/>
                <a:ea typeface="Open Sans"/>
                <a:cs typeface="Open Sans"/>
                <a:sym typeface="Open Sans"/>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latin typeface="Open Sans"/>
                <a:ea typeface="Open Sans"/>
                <a:cs typeface="Open Sans"/>
                <a:sym typeface="Open Sans"/>
              </a:defRPr>
            </a:lvl1pPr>
            <a:lvl2pPr lvl="1" algn="r">
              <a:buNone/>
              <a:defRPr sz="1000">
                <a:solidFill>
                  <a:schemeClr val="dk2"/>
                </a:solidFill>
                <a:latin typeface="Open Sans"/>
                <a:ea typeface="Open Sans"/>
                <a:cs typeface="Open Sans"/>
                <a:sym typeface="Open Sans"/>
              </a:defRPr>
            </a:lvl2pPr>
            <a:lvl3pPr lvl="2" algn="r">
              <a:buNone/>
              <a:defRPr sz="1000">
                <a:solidFill>
                  <a:schemeClr val="dk2"/>
                </a:solidFill>
                <a:latin typeface="Open Sans"/>
                <a:ea typeface="Open Sans"/>
                <a:cs typeface="Open Sans"/>
                <a:sym typeface="Open Sans"/>
              </a:defRPr>
            </a:lvl3pPr>
            <a:lvl4pPr lvl="3" algn="r">
              <a:buNone/>
              <a:defRPr sz="1000">
                <a:solidFill>
                  <a:schemeClr val="dk2"/>
                </a:solidFill>
                <a:latin typeface="Open Sans"/>
                <a:ea typeface="Open Sans"/>
                <a:cs typeface="Open Sans"/>
                <a:sym typeface="Open Sans"/>
              </a:defRPr>
            </a:lvl4pPr>
            <a:lvl5pPr lvl="4" algn="r">
              <a:buNone/>
              <a:defRPr sz="1000">
                <a:solidFill>
                  <a:schemeClr val="dk2"/>
                </a:solidFill>
                <a:latin typeface="Open Sans"/>
                <a:ea typeface="Open Sans"/>
                <a:cs typeface="Open Sans"/>
                <a:sym typeface="Open Sans"/>
              </a:defRPr>
            </a:lvl5pPr>
            <a:lvl6pPr lvl="5" algn="r">
              <a:buNone/>
              <a:defRPr sz="1000">
                <a:solidFill>
                  <a:schemeClr val="dk2"/>
                </a:solidFill>
                <a:latin typeface="Open Sans"/>
                <a:ea typeface="Open Sans"/>
                <a:cs typeface="Open Sans"/>
                <a:sym typeface="Open Sans"/>
              </a:defRPr>
            </a:lvl6pPr>
            <a:lvl7pPr lvl="6" algn="r">
              <a:buNone/>
              <a:defRPr sz="1000">
                <a:solidFill>
                  <a:schemeClr val="dk2"/>
                </a:solidFill>
                <a:latin typeface="Open Sans"/>
                <a:ea typeface="Open Sans"/>
                <a:cs typeface="Open Sans"/>
                <a:sym typeface="Open Sans"/>
              </a:defRPr>
            </a:lvl7pPr>
            <a:lvl8pPr lvl="7" algn="r">
              <a:buNone/>
              <a:defRPr sz="1000">
                <a:solidFill>
                  <a:schemeClr val="dk2"/>
                </a:solidFill>
                <a:latin typeface="Open Sans"/>
                <a:ea typeface="Open Sans"/>
                <a:cs typeface="Open Sans"/>
                <a:sym typeface="Open Sans"/>
              </a:defRPr>
            </a:lvl8pPr>
            <a:lvl9pPr lvl="8" algn="r">
              <a:buNone/>
              <a:defRPr sz="1000">
                <a:solidFill>
                  <a:schemeClr val="dk2"/>
                </a:solidFill>
                <a:latin typeface="Open Sans"/>
                <a:ea typeface="Open Sans"/>
                <a:cs typeface="Open Sans"/>
                <a:sym typeface="Open Sans"/>
              </a:defRPr>
            </a:lvl9pPr>
          </a:lstStyle>
          <a:p>
            <a:pPr indent="0" lvl="0" marL="0" rtl="0" algn="r">
              <a:spcBef>
                <a:spcPts val="0"/>
              </a:spcBef>
              <a:spcAft>
                <a:spcPts val="0"/>
              </a:spcAft>
              <a:buNone/>
            </a:pPr>
            <a:fld id="{00000000-1234-1234-1234-123412341234}" type="slidenum">
              <a:rPr lang="ar"/>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3"/>
          <p:cNvSpPr txBox="1"/>
          <p:nvPr>
            <p:ph type="ctrTitle"/>
          </p:nvPr>
        </p:nvSpPr>
        <p:spPr>
          <a:xfrm>
            <a:off x="1004150" y="1751775"/>
            <a:ext cx="7136700" cy="1433400"/>
          </a:xfrm>
          <a:prstGeom prst="rect">
            <a:avLst/>
          </a:prstGeom>
        </p:spPr>
        <p:txBody>
          <a:bodyPr anchorCtr="0" anchor="b" bIns="91425" lIns="91425" spcFirstLastPara="1" rIns="91425" wrap="square" tIns="91425">
            <a:noAutofit/>
          </a:bodyPr>
          <a:lstStyle/>
          <a:p>
            <a:pPr indent="0" lvl="0" marL="0" rtl="1" algn="ctr">
              <a:spcBef>
                <a:spcPts val="0"/>
              </a:spcBef>
              <a:spcAft>
                <a:spcPts val="0"/>
              </a:spcAft>
              <a:buNone/>
            </a:pPr>
            <a:r>
              <a:rPr lang="ar"/>
              <a:t>اهم انجازات الملك سلمان باختصار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sp>
        <p:nvSpPr>
          <p:cNvPr id="118" name="Google Shape;118;p22"/>
          <p:cNvSpPr txBox="1"/>
          <p:nvPr>
            <p:ph type="title"/>
          </p:nvPr>
        </p:nvSpPr>
        <p:spPr>
          <a:xfrm>
            <a:off x="311700" y="445025"/>
            <a:ext cx="8520600" cy="707400"/>
          </a:xfrm>
          <a:prstGeom prst="rect">
            <a:avLst/>
          </a:prstGeom>
        </p:spPr>
        <p:txBody>
          <a:bodyPr anchorCtr="0" anchor="t" bIns="91425" lIns="91425" spcFirstLastPara="1" rIns="91425" wrap="square" tIns="91425">
            <a:noAutofit/>
          </a:bodyPr>
          <a:lstStyle/>
          <a:p>
            <a:pPr indent="0" lvl="0" marL="0" rtl="0" algn="ctr">
              <a:lnSpc>
                <a:spcPct val="115000"/>
              </a:lnSpc>
              <a:spcBef>
                <a:spcPts val="1400"/>
              </a:spcBef>
              <a:spcAft>
                <a:spcPts val="0"/>
              </a:spcAft>
              <a:buNone/>
            </a:pPr>
            <a:r>
              <a:rPr lang="ar" sz="1800">
                <a:solidFill>
                  <a:srgbClr val="FF9900"/>
                </a:solidFill>
                <a:latin typeface="Arial"/>
                <a:ea typeface="Arial"/>
                <a:cs typeface="Arial"/>
                <a:sym typeface="Arial"/>
              </a:rPr>
              <a:t>المرافق التعليمية</a:t>
            </a:r>
            <a:endParaRPr sz="1800">
              <a:solidFill>
                <a:srgbClr val="FF9900"/>
              </a:solidFill>
              <a:latin typeface="Arial"/>
              <a:ea typeface="Arial"/>
              <a:cs typeface="Arial"/>
              <a:sym typeface="Arial"/>
            </a:endParaRPr>
          </a:p>
          <a:p>
            <a:pPr indent="0" lvl="0" marL="0" rtl="0" algn="l">
              <a:spcBef>
                <a:spcPts val="400"/>
              </a:spcBef>
              <a:spcAft>
                <a:spcPts val="0"/>
              </a:spcAft>
              <a:buNone/>
            </a:pPr>
            <a:r>
              <a:t/>
            </a:r>
            <a:endParaRPr/>
          </a:p>
        </p:txBody>
      </p:sp>
      <p:sp>
        <p:nvSpPr>
          <p:cNvPr id="119" name="Google Shape;119;p22"/>
          <p:cNvSpPr txBox="1"/>
          <p:nvPr>
            <p:ph idx="1" type="body"/>
          </p:nvPr>
        </p:nvSpPr>
        <p:spPr>
          <a:xfrm>
            <a:off x="311700" y="1266325"/>
            <a:ext cx="8520600" cy="3302700"/>
          </a:xfrm>
          <a:prstGeom prst="rect">
            <a:avLst/>
          </a:prstGeom>
        </p:spPr>
        <p:txBody>
          <a:bodyPr anchorCtr="0" anchor="t" bIns="91425" lIns="91425" spcFirstLastPara="1" rIns="91425" wrap="square" tIns="91425">
            <a:noAutofit/>
          </a:bodyPr>
          <a:lstStyle/>
          <a:p>
            <a:pPr indent="0" lvl="0" marL="0" rtl="1" algn="r">
              <a:spcBef>
                <a:spcPts val="0"/>
              </a:spcBef>
              <a:spcAft>
                <a:spcPts val="1600"/>
              </a:spcAft>
              <a:buNone/>
            </a:pPr>
            <a:r>
              <a:rPr lang="ar"/>
              <a:t>من خلال تطوير المباني المدرسية، حيث استلمت 624 مشروعاً منها مجمعات مدرسية فيها أكثر من مبنى  خلال العام الماضي إلى بدء الدراسة للعام الحالي، وتفوق طاقتها الاستيعابية 300 ألف طالب تقريبًا، بينما بلغ عدد المشروعات التي تشرف عليها الوزارة في الوقت الحالي 1422 مشروعًا. بالإضافة إلى تهيئة مباني مدارس أرامكو من أجل احتواء برامج التربية الخاصة، ودعم حملة لمراجعة البنية التحتية.</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
        <p:nvSpPr>
          <p:cNvPr id="124" name="Google Shape;124;p23"/>
          <p:cNvSpPr txBox="1"/>
          <p:nvPr>
            <p:ph type="title"/>
          </p:nvPr>
        </p:nvSpPr>
        <p:spPr>
          <a:xfrm>
            <a:off x="311700" y="445025"/>
            <a:ext cx="8520600" cy="707400"/>
          </a:xfrm>
          <a:prstGeom prst="rect">
            <a:avLst/>
          </a:prstGeom>
        </p:spPr>
        <p:txBody>
          <a:bodyPr anchorCtr="0" anchor="t" bIns="91425" lIns="91425" spcFirstLastPara="1" rIns="91425" wrap="square" tIns="91425">
            <a:noAutofit/>
          </a:bodyPr>
          <a:lstStyle/>
          <a:p>
            <a:pPr indent="0" lvl="0" marL="0" rtl="0" algn="ctr">
              <a:lnSpc>
                <a:spcPct val="115000"/>
              </a:lnSpc>
              <a:spcBef>
                <a:spcPts val="1800"/>
              </a:spcBef>
              <a:spcAft>
                <a:spcPts val="0"/>
              </a:spcAft>
              <a:buNone/>
            </a:pPr>
            <a:r>
              <a:rPr lang="ar" sz="1700">
                <a:solidFill>
                  <a:srgbClr val="FF9900"/>
                </a:solidFill>
                <a:latin typeface="Arial"/>
                <a:ea typeface="Arial"/>
                <a:cs typeface="Arial"/>
                <a:sym typeface="Arial"/>
              </a:rPr>
              <a:t>انجازات الملك سلمان بن عبد العزيز للمرأة </a:t>
            </a:r>
            <a:endParaRPr sz="1700">
              <a:solidFill>
                <a:srgbClr val="FF9900"/>
              </a:solidFill>
              <a:latin typeface="Arial"/>
              <a:ea typeface="Arial"/>
              <a:cs typeface="Arial"/>
              <a:sym typeface="Arial"/>
            </a:endParaRPr>
          </a:p>
          <a:p>
            <a:pPr indent="0" lvl="0" marL="0" rtl="0" algn="l">
              <a:spcBef>
                <a:spcPts val="400"/>
              </a:spcBef>
              <a:spcAft>
                <a:spcPts val="0"/>
              </a:spcAft>
              <a:buNone/>
            </a:pPr>
            <a:r>
              <a:t/>
            </a:r>
            <a:endParaRPr/>
          </a:p>
        </p:txBody>
      </p:sp>
      <p:sp>
        <p:nvSpPr>
          <p:cNvPr id="125" name="Google Shape;125;p23"/>
          <p:cNvSpPr txBox="1"/>
          <p:nvPr>
            <p:ph idx="1" type="body"/>
          </p:nvPr>
        </p:nvSpPr>
        <p:spPr>
          <a:xfrm>
            <a:off x="311700" y="1266325"/>
            <a:ext cx="8520600" cy="3302700"/>
          </a:xfrm>
          <a:prstGeom prst="rect">
            <a:avLst/>
          </a:prstGeom>
        </p:spPr>
        <p:txBody>
          <a:bodyPr anchorCtr="0" anchor="t" bIns="91425" lIns="91425" spcFirstLastPara="1" rIns="91425" wrap="square" tIns="91425">
            <a:noAutofit/>
          </a:bodyPr>
          <a:lstStyle/>
          <a:p>
            <a:pPr indent="0" lvl="0" marL="0" rtl="0" algn="r">
              <a:spcBef>
                <a:spcPts val="1200"/>
              </a:spcBef>
              <a:spcAft>
                <a:spcPts val="0"/>
              </a:spcAft>
              <a:buNone/>
            </a:pPr>
            <a:r>
              <a:rPr lang="ar" sz="1500"/>
              <a:t>حققت المرأة في المملكة العربية السعودية مكاسب كبيرة في عهد الملك سلمان بن عبد العزيز؛ ففي العام الأول من حكمه تم إجراء الانتخابات البلدية الأولى التي شاركت فيها المرأة بدورها ناخبة ومرشحة، وقد اكتملت العملية بفوز 21 امرأة بمقاعد في الانتخابات البلدية ضمن دورتها الثالثة.كما بدأت النساء السعوديات في قيادة السيارات تنفيذا لأمر تاريخي أصدره الملك سلمان يقضي بالسماح للمرأة بالحصول على  رخصة لقيادة السيارة وذلك وفق الضوابط الشرعية. ومن ثم تم السماح للمرأة للبدء بالعمل التجاري الخاص بها والاستفادة من خدمات الحكومة من غير الحاجة إلى موافقة ولي الأمر. </a:t>
            </a:r>
            <a:endParaRPr sz="1500"/>
          </a:p>
          <a:p>
            <a:pPr indent="0" lvl="0" marL="0" rtl="0" algn="r">
              <a:spcBef>
                <a:spcPts val="1200"/>
              </a:spcBef>
              <a:spcAft>
                <a:spcPts val="0"/>
              </a:spcAft>
              <a:buNone/>
            </a:pPr>
            <a:r>
              <a:rPr lang="ar" sz="1500"/>
              <a:t>كما تم السماح للنساء بدخول الملاعب الرياضية، حيث أعلنت الهيئة العامة للرياضة عن جاهزية ثلاثة ملاعب في جدة والرياض والدمام تستقبل العائلات، وخلال العام الخامس لحكم الملك سلمان، حصلت المرأة على حزمة من المكاسب، بموجب تعديلات أنظمة وثائق السفر والأحوال المدنية والعمل التي منحتها المزيد من الحقوق، وسمحت لها باستخراج جواز سفر ومغادرة البلاد دون موافقة ولي الأمر. كما أصبح مؤخرًا للمرأة الحقوق نفسها التي يكفلها القانون للرجل؛ حيث يحق لها مثلًا السفر بعد بلوغ 21 عاماً من غير موافقة ولي الأمر، وأيضًا حق التبليغ عن المولود كونها أمه، وحق الحصول على سجل الأسرة من الأحوال المدنية. </a:t>
            </a:r>
            <a:endParaRPr sz="1500"/>
          </a:p>
          <a:p>
            <a:pPr indent="0" lvl="0" marL="0" rtl="0" algn="l">
              <a:spcBef>
                <a:spcPts val="1200"/>
              </a:spcBef>
              <a:spcAft>
                <a:spcPts val="160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 name="Shape 70"/>
        <p:cNvGrpSpPr/>
        <p:nvPr/>
      </p:nvGrpSpPr>
      <p:grpSpPr>
        <a:xfrm>
          <a:off x="0" y="0"/>
          <a:ext cx="0" cy="0"/>
          <a:chOff x="0" y="0"/>
          <a:chExt cx="0" cy="0"/>
        </a:xfrm>
      </p:grpSpPr>
      <p:sp>
        <p:nvSpPr>
          <p:cNvPr id="71" name="Google Shape;71;p14"/>
          <p:cNvSpPr txBox="1"/>
          <p:nvPr>
            <p:ph type="title"/>
          </p:nvPr>
        </p:nvSpPr>
        <p:spPr>
          <a:xfrm>
            <a:off x="311700" y="0"/>
            <a:ext cx="8520600" cy="1462500"/>
          </a:xfrm>
          <a:prstGeom prst="rect">
            <a:avLst/>
          </a:prstGeom>
        </p:spPr>
        <p:txBody>
          <a:bodyPr anchorCtr="0" anchor="t" bIns="91425" lIns="91425" spcFirstLastPara="1" rIns="91425" wrap="square" tIns="91425">
            <a:noAutofit/>
          </a:bodyPr>
          <a:lstStyle/>
          <a:p>
            <a:pPr indent="0" lvl="0" marL="0" rtl="0" algn="ctr">
              <a:lnSpc>
                <a:spcPct val="115000"/>
              </a:lnSpc>
              <a:spcBef>
                <a:spcPts val="1800"/>
              </a:spcBef>
              <a:spcAft>
                <a:spcPts val="0"/>
              </a:spcAft>
              <a:buClr>
                <a:schemeClr val="dk1"/>
              </a:buClr>
              <a:buSzPts val="1100"/>
              <a:buFont typeface="Arial"/>
              <a:buNone/>
            </a:pPr>
            <a:r>
              <a:rPr b="1" lang="ar" sz="2100">
                <a:latin typeface="Arial"/>
                <a:ea typeface="Arial"/>
                <a:cs typeface="Arial"/>
                <a:sym typeface="Arial"/>
              </a:rPr>
              <a:t>اهم انجازات الملك سلمان باختصار</a:t>
            </a:r>
            <a:endParaRPr b="1" sz="2100">
              <a:latin typeface="Arial"/>
              <a:ea typeface="Arial"/>
              <a:cs typeface="Arial"/>
              <a:sym typeface="Arial"/>
            </a:endParaRPr>
          </a:p>
          <a:p>
            <a:pPr indent="0" lvl="0" marL="0" rtl="0" algn="l">
              <a:spcBef>
                <a:spcPts val="400"/>
              </a:spcBef>
              <a:spcAft>
                <a:spcPts val="0"/>
              </a:spcAft>
              <a:buNone/>
            </a:pPr>
            <a:r>
              <a:t/>
            </a:r>
            <a:endParaRPr/>
          </a:p>
        </p:txBody>
      </p:sp>
      <p:sp>
        <p:nvSpPr>
          <p:cNvPr id="72" name="Google Shape;72;p14"/>
          <p:cNvSpPr txBox="1"/>
          <p:nvPr>
            <p:ph idx="1" type="body"/>
          </p:nvPr>
        </p:nvSpPr>
        <p:spPr>
          <a:xfrm>
            <a:off x="311700" y="1266325"/>
            <a:ext cx="8520600" cy="3302700"/>
          </a:xfrm>
          <a:prstGeom prst="rect">
            <a:avLst/>
          </a:prstGeom>
        </p:spPr>
        <p:txBody>
          <a:bodyPr anchorCtr="0" anchor="t" bIns="91425" lIns="91425" spcFirstLastPara="1" rIns="91425" wrap="square" tIns="91425">
            <a:noAutofit/>
          </a:bodyPr>
          <a:lstStyle/>
          <a:p>
            <a:pPr indent="0" lvl="0" marL="0" rtl="0" algn="ctr">
              <a:spcBef>
                <a:spcPts val="1200"/>
              </a:spcBef>
              <a:spcAft>
                <a:spcPts val="0"/>
              </a:spcAft>
              <a:buClr>
                <a:schemeClr val="dk1"/>
              </a:buClr>
              <a:buSzPts val="1100"/>
              <a:buFont typeface="Arial"/>
              <a:buNone/>
            </a:pPr>
            <a:r>
              <a:rPr lang="ar" sz="1700">
                <a:latin typeface="Arial"/>
                <a:ea typeface="Arial"/>
                <a:cs typeface="Arial"/>
                <a:sym typeface="Arial"/>
              </a:rPr>
              <a:t>دخلت المملكة العربية السعودية مرحلة من الإصلاح على الأصعدة الاقتصادية والاجتماعية في عهد خادم الحرمين جلالة الملك سلمان بن عبد العزيز، فقد كان له إنجازات كبيرة على المستوى العالمي كما تجلت رؤيته الثاقبة من خلال السياسات الداخلية والخارجية للمملكة.</a:t>
            </a:r>
            <a:endParaRPr sz="1700">
              <a:latin typeface="Arial"/>
              <a:ea typeface="Arial"/>
              <a:cs typeface="Arial"/>
              <a:sym typeface="Arial"/>
            </a:endParaRPr>
          </a:p>
          <a:p>
            <a:pPr indent="0" lvl="0" marL="0" rtl="0" algn="l">
              <a:spcBef>
                <a:spcPts val="1200"/>
              </a:spcBef>
              <a:spcAft>
                <a:spcPts val="160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5"/>
          <p:cNvSpPr txBox="1"/>
          <p:nvPr>
            <p:ph type="title"/>
          </p:nvPr>
        </p:nvSpPr>
        <p:spPr>
          <a:xfrm>
            <a:off x="311700" y="445025"/>
            <a:ext cx="8520600" cy="707400"/>
          </a:xfrm>
          <a:prstGeom prst="rect">
            <a:avLst/>
          </a:prstGeom>
        </p:spPr>
        <p:txBody>
          <a:bodyPr anchorCtr="0" anchor="t" bIns="91425" lIns="91425" spcFirstLastPara="1" rIns="91425" wrap="square" tIns="91425">
            <a:noAutofit/>
          </a:bodyPr>
          <a:lstStyle/>
          <a:p>
            <a:pPr indent="0" lvl="0" marL="0" rtl="0" algn="ctr">
              <a:lnSpc>
                <a:spcPct val="115000"/>
              </a:lnSpc>
              <a:spcBef>
                <a:spcPts val="1400"/>
              </a:spcBef>
              <a:spcAft>
                <a:spcPts val="0"/>
              </a:spcAft>
              <a:buNone/>
            </a:pPr>
            <a:r>
              <a:rPr lang="ar" sz="2000">
                <a:solidFill>
                  <a:srgbClr val="FF9900"/>
                </a:solidFill>
                <a:latin typeface="Arial"/>
                <a:ea typeface="Arial"/>
                <a:cs typeface="Arial"/>
                <a:sym typeface="Arial"/>
              </a:rPr>
              <a:t> إنجازات الملك سلمان الخارجية</a:t>
            </a:r>
            <a:endParaRPr sz="2000">
              <a:solidFill>
                <a:srgbClr val="FF9900"/>
              </a:solidFill>
              <a:latin typeface="Arial"/>
              <a:ea typeface="Arial"/>
              <a:cs typeface="Arial"/>
              <a:sym typeface="Arial"/>
            </a:endParaRPr>
          </a:p>
          <a:p>
            <a:pPr indent="0" lvl="0" marL="0" rtl="0" algn="l">
              <a:spcBef>
                <a:spcPts val="400"/>
              </a:spcBef>
              <a:spcAft>
                <a:spcPts val="0"/>
              </a:spcAft>
              <a:buNone/>
            </a:pPr>
            <a:r>
              <a:t/>
            </a:r>
            <a:endParaRPr/>
          </a:p>
        </p:txBody>
      </p:sp>
      <p:sp>
        <p:nvSpPr>
          <p:cNvPr id="78" name="Google Shape;78;p15"/>
          <p:cNvSpPr txBox="1"/>
          <p:nvPr>
            <p:ph idx="1" type="body"/>
          </p:nvPr>
        </p:nvSpPr>
        <p:spPr>
          <a:xfrm>
            <a:off x="311700" y="1266325"/>
            <a:ext cx="8520600" cy="3302700"/>
          </a:xfrm>
          <a:prstGeom prst="rect">
            <a:avLst/>
          </a:prstGeom>
        </p:spPr>
        <p:txBody>
          <a:bodyPr anchorCtr="0" anchor="t" bIns="91425" lIns="91425" spcFirstLastPara="1" rIns="91425" wrap="square" tIns="91425">
            <a:noAutofit/>
          </a:bodyPr>
          <a:lstStyle/>
          <a:p>
            <a:pPr indent="0" lvl="0" marL="0" rtl="1" algn="ctr">
              <a:spcBef>
                <a:spcPts val="0"/>
              </a:spcBef>
              <a:spcAft>
                <a:spcPts val="1600"/>
              </a:spcAft>
              <a:buNone/>
            </a:pPr>
            <a:r>
              <a:rPr lang="ar"/>
              <a:t>كانت إنجازات الملك سلمان بن عبد العزيز الخارجية تتجلى من خلال تقديم الدعم للدول المجاورة والاهتمام اللامحدود بقضاياهم، ورعاية المسلمين والدفاع عنهم في المحافل الدولية. وتقديم كل سبل العناية والرعاية للدول المجاورة، بالإضافة إلى الدور الفاعل لخادم الحرمين الشريفين القائم على تعزيز العلاقات الدولية عن طريق زياراته الكريمة لعدد من الدول في العالم، فقد أثمرت هذه الزيارات عن توقيع عدد من الاتفاقيات التي تعزز اقتصاد المملكة العربية السعودية في المجالات المختلفة. كما تم في عهده عمل مشروع مدينة نيوم الذي يمتد للمرة الأولى بين ثلاثة دول؛ هي السعودية ومصر والأردن، بالإضافة إلى إعادة تطوير الواجهة البحرية في كورنيش مدينة جدة من أجل جعلها منطقة حيوية، كما وضع حجر الأساس لمشروع القدية.</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2" name="Shape 82"/>
        <p:cNvGrpSpPr/>
        <p:nvPr/>
      </p:nvGrpSpPr>
      <p:grpSpPr>
        <a:xfrm>
          <a:off x="0" y="0"/>
          <a:ext cx="0" cy="0"/>
          <a:chOff x="0" y="0"/>
          <a:chExt cx="0" cy="0"/>
        </a:xfrm>
      </p:grpSpPr>
      <p:sp>
        <p:nvSpPr>
          <p:cNvPr id="83" name="Google Shape;83;p16"/>
          <p:cNvSpPr txBox="1"/>
          <p:nvPr>
            <p:ph type="title"/>
          </p:nvPr>
        </p:nvSpPr>
        <p:spPr>
          <a:xfrm>
            <a:off x="311700" y="445025"/>
            <a:ext cx="8520600" cy="707400"/>
          </a:xfrm>
          <a:prstGeom prst="rect">
            <a:avLst/>
          </a:prstGeom>
        </p:spPr>
        <p:txBody>
          <a:bodyPr anchorCtr="0" anchor="t" bIns="91425" lIns="91425" spcFirstLastPara="1" rIns="91425" wrap="square" tIns="91425">
            <a:noAutofit/>
          </a:bodyPr>
          <a:lstStyle/>
          <a:p>
            <a:pPr indent="0" lvl="0" marL="0" rtl="1" algn="ctr">
              <a:lnSpc>
                <a:spcPct val="115000"/>
              </a:lnSpc>
              <a:spcBef>
                <a:spcPts val="1400"/>
              </a:spcBef>
              <a:spcAft>
                <a:spcPts val="0"/>
              </a:spcAft>
              <a:buNone/>
            </a:pPr>
            <a:r>
              <a:rPr lang="ar" sz="1800">
                <a:solidFill>
                  <a:srgbClr val="FF9900"/>
                </a:solidFill>
                <a:latin typeface="Arial"/>
                <a:ea typeface="Arial"/>
                <a:cs typeface="Arial"/>
                <a:sym typeface="Arial"/>
              </a:rPr>
              <a:t>إنجازات الملك سلمان الداخلية </a:t>
            </a:r>
            <a:endParaRPr sz="2200">
              <a:solidFill>
                <a:srgbClr val="FF9900"/>
              </a:solidFill>
              <a:latin typeface="Arial"/>
              <a:ea typeface="Arial"/>
              <a:cs typeface="Arial"/>
              <a:sym typeface="Arial"/>
            </a:endParaRPr>
          </a:p>
          <a:p>
            <a:pPr indent="0" lvl="0" marL="0" rtl="0" algn="l">
              <a:spcBef>
                <a:spcPts val="400"/>
              </a:spcBef>
              <a:spcAft>
                <a:spcPts val="0"/>
              </a:spcAft>
              <a:buNone/>
            </a:pPr>
            <a:r>
              <a:t/>
            </a:r>
            <a:endParaRPr/>
          </a:p>
        </p:txBody>
      </p:sp>
      <p:sp>
        <p:nvSpPr>
          <p:cNvPr id="84" name="Google Shape;84;p16"/>
          <p:cNvSpPr txBox="1"/>
          <p:nvPr>
            <p:ph idx="1" type="body"/>
          </p:nvPr>
        </p:nvSpPr>
        <p:spPr>
          <a:xfrm>
            <a:off x="311700" y="1266325"/>
            <a:ext cx="8520600" cy="3302700"/>
          </a:xfrm>
          <a:prstGeom prst="rect">
            <a:avLst/>
          </a:prstGeom>
        </p:spPr>
        <p:txBody>
          <a:bodyPr anchorCtr="0" anchor="t" bIns="91425" lIns="91425" spcFirstLastPara="1" rIns="91425" wrap="square" tIns="91425">
            <a:noAutofit/>
          </a:bodyPr>
          <a:lstStyle/>
          <a:p>
            <a:pPr indent="0" lvl="0" marL="0" rtl="0" algn="r">
              <a:spcBef>
                <a:spcPts val="1200"/>
              </a:spcBef>
              <a:spcAft>
                <a:spcPts val="0"/>
              </a:spcAft>
              <a:buNone/>
            </a:pPr>
            <a:r>
              <a:rPr lang="ar"/>
              <a:t>كان لجلالة الملك سلمان بن عبد العزيز عدد من الإنجازات على المستوى الداخلي ومنها ما يأتي: </a:t>
            </a:r>
            <a:endParaRPr/>
          </a:p>
          <a:p>
            <a:pPr indent="-298450" lvl="0" marL="457200" rtl="0" algn="r">
              <a:spcBef>
                <a:spcPts val="1200"/>
              </a:spcBef>
              <a:spcAft>
                <a:spcPts val="0"/>
              </a:spcAft>
              <a:buClr>
                <a:srgbClr val="000000"/>
              </a:buClr>
              <a:buSzPts val="1100"/>
              <a:buFont typeface="Arial"/>
              <a:buChar char="●"/>
            </a:pPr>
            <a:r>
              <a:rPr lang="ar"/>
              <a:t>حزمة من الإصلاحات الاقتصادية ضمن رؤية 2030،، التي تتلخص في مرحلة ما بعد النفط في المملكة، وتمثل نظرة للاقتصاد غير النفطي، فالمملكة السعودية ظلت طوال الفترة الماضية تركز على الاقتصاد النفطي بشكل أساسي، فهي من أكثر الدول إنتاجًا للنفط في العالم، فجاءت نظرة خادم الحرمين للاستفادة من الموارد الأخرى.</a:t>
            </a:r>
            <a:endParaRPr/>
          </a:p>
          <a:p>
            <a:pPr indent="-298450" lvl="0" marL="457200" rtl="0" algn="r">
              <a:spcBef>
                <a:spcPts val="0"/>
              </a:spcBef>
              <a:spcAft>
                <a:spcPts val="0"/>
              </a:spcAft>
              <a:buClr>
                <a:srgbClr val="000000"/>
              </a:buClr>
              <a:buSzPts val="1100"/>
              <a:buFont typeface="Arial"/>
              <a:buChar char="●"/>
            </a:pPr>
            <a:r>
              <a:rPr lang="ar"/>
              <a:t>تحويل المنطقة لوجهة مناسبة للاستثمار؛ كونها البوابة الأهم في العالم ومركزًا يربط القارات الثلاث، كما يحيط بها أكثر المعابر المائية أهمية، ويعد عامل النجاح الأساسي لهذه الرؤية امتلاك السعودية لشعب طموح مُعد لقيادتها وقدرات شبابية كبيرة يجب استغلالها لرفعة الوطن.</a:t>
            </a:r>
            <a:endParaRPr/>
          </a:p>
          <a:p>
            <a:pPr indent="0" lvl="0" marL="0" rtl="0" algn="r">
              <a:spcBef>
                <a:spcPts val="1200"/>
              </a:spcBef>
              <a:spcAft>
                <a:spcPts val="160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17"/>
          <p:cNvSpPr txBox="1"/>
          <p:nvPr>
            <p:ph idx="1" type="body"/>
          </p:nvPr>
        </p:nvSpPr>
        <p:spPr>
          <a:xfrm>
            <a:off x="311700" y="1266325"/>
            <a:ext cx="8520600" cy="3302700"/>
          </a:xfrm>
          <a:prstGeom prst="rect">
            <a:avLst/>
          </a:prstGeom>
        </p:spPr>
        <p:txBody>
          <a:bodyPr anchorCtr="0" anchor="t" bIns="91425" lIns="91425" spcFirstLastPara="1" rIns="91425" wrap="square" tIns="91425">
            <a:noAutofit/>
          </a:bodyPr>
          <a:lstStyle/>
          <a:p>
            <a:pPr indent="-298450" lvl="0" marL="457200" rtl="0" algn="r">
              <a:spcBef>
                <a:spcPts val="1200"/>
              </a:spcBef>
              <a:spcAft>
                <a:spcPts val="0"/>
              </a:spcAft>
              <a:buClr>
                <a:srgbClr val="000000"/>
              </a:buClr>
              <a:buSzPts val="1100"/>
              <a:buFont typeface="Arial"/>
              <a:buChar char="●"/>
            </a:pPr>
            <a:r>
              <a:rPr lang="ar"/>
              <a:t>إطلاق برنامج التحول الوطني 2020؛ من أجل تحقيق التوازن المالي، وإنشاء آلية للتخطيط المالي متوسط الأجل، ويرتكز على خمسة محاور رئيسة هي:</a:t>
            </a:r>
            <a:endParaRPr/>
          </a:p>
          <a:p>
            <a:pPr indent="-298450" lvl="1" marL="914400" rtl="0" algn="r">
              <a:spcBef>
                <a:spcPts val="0"/>
              </a:spcBef>
              <a:spcAft>
                <a:spcPts val="0"/>
              </a:spcAft>
              <a:buClr>
                <a:srgbClr val="000000"/>
              </a:buClr>
              <a:buSzPts val="1100"/>
              <a:buFont typeface="Arial"/>
              <a:buChar char="○"/>
            </a:pPr>
            <a:r>
              <a:rPr lang="ar"/>
              <a:t>رفع امكانية الإنفاق الرأسمالي والتشغيلي.</a:t>
            </a:r>
            <a:endParaRPr/>
          </a:p>
          <a:p>
            <a:pPr indent="-298450" lvl="1" marL="914400" rtl="0" algn="r">
              <a:spcBef>
                <a:spcPts val="0"/>
              </a:spcBef>
              <a:spcAft>
                <a:spcPts val="0"/>
              </a:spcAft>
              <a:buClr>
                <a:srgbClr val="000000"/>
              </a:buClr>
              <a:buSzPts val="1100"/>
              <a:buFont typeface="Arial"/>
              <a:buChar char="○"/>
            </a:pPr>
            <a:r>
              <a:rPr lang="ar"/>
              <a:t>تعديل أسعار الطاقة والمياه.</a:t>
            </a:r>
            <a:endParaRPr/>
          </a:p>
          <a:p>
            <a:pPr indent="-298450" lvl="1" marL="914400" rtl="0" algn="r">
              <a:spcBef>
                <a:spcPts val="0"/>
              </a:spcBef>
              <a:spcAft>
                <a:spcPts val="0"/>
              </a:spcAft>
              <a:buClr>
                <a:srgbClr val="000000"/>
              </a:buClr>
              <a:buSzPts val="1100"/>
              <a:buFont typeface="Arial"/>
              <a:buChar char="○"/>
            </a:pPr>
            <a:r>
              <a:rPr lang="ar"/>
              <a:t>تنمية إيرادات الحكومة.</a:t>
            </a:r>
            <a:endParaRPr/>
          </a:p>
          <a:p>
            <a:pPr indent="-298450" lvl="1" marL="914400" rtl="0" algn="r">
              <a:spcBef>
                <a:spcPts val="0"/>
              </a:spcBef>
              <a:spcAft>
                <a:spcPts val="0"/>
              </a:spcAft>
              <a:buClr>
                <a:srgbClr val="000000"/>
              </a:buClr>
              <a:buSzPts val="1100"/>
              <a:buFont typeface="Arial"/>
              <a:buChar char="○"/>
            </a:pPr>
            <a:r>
              <a:rPr lang="ar"/>
              <a:t>توجيه الدعم للمستحقين من خلال برنامج حساب المواطن.</a:t>
            </a:r>
            <a:endParaRPr/>
          </a:p>
          <a:p>
            <a:pPr indent="-298450" lvl="1" marL="914400" rtl="0" algn="r">
              <a:spcBef>
                <a:spcPts val="0"/>
              </a:spcBef>
              <a:spcAft>
                <a:spcPts val="0"/>
              </a:spcAft>
              <a:buClr>
                <a:srgbClr val="000000"/>
              </a:buClr>
              <a:buSzPts val="1100"/>
              <a:buFont typeface="Arial"/>
              <a:buChar char="○"/>
            </a:pPr>
            <a:r>
              <a:rPr lang="ar"/>
              <a:t>تنمية الاقتصاد السعودي.</a:t>
            </a:r>
            <a:endParaRPr/>
          </a:p>
          <a:p>
            <a:pPr indent="0" lvl="0" marL="0" rtl="0" algn="l">
              <a:spcBef>
                <a:spcPts val="1200"/>
              </a:spcBef>
              <a:spcAft>
                <a:spcPts val="1600"/>
              </a:spcAft>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p18"/>
          <p:cNvSpPr txBox="1"/>
          <p:nvPr>
            <p:ph type="title"/>
          </p:nvPr>
        </p:nvSpPr>
        <p:spPr>
          <a:xfrm>
            <a:off x="311700" y="445025"/>
            <a:ext cx="8520600" cy="707400"/>
          </a:xfrm>
          <a:prstGeom prst="rect">
            <a:avLst/>
          </a:prstGeom>
        </p:spPr>
        <p:txBody>
          <a:bodyPr anchorCtr="0" anchor="t" bIns="91425" lIns="91425" spcFirstLastPara="1" rIns="91425" wrap="square" tIns="91425">
            <a:noAutofit/>
          </a:bodyPr>
          <a:lstStyle/>
          <a:p>
            <a:pPr indent="0" lvl="0" marL="0" rtl="0" algn="ctr">
              <a:lnSpc>
                <a:spcPct val="115000"/>
              </a:lnSpc>
              <a:spcBef>
                <a:spcPts val="1800"/>
              </a:spcBef>
              <a:spcAft>
                <a:spcPts val="0"/>
              </a:spcAft>
              <a:buNone/>
            </a:pPr>
            <a:r>
              <a:rPr lang="ar" sz="1900">
                <a:solidFill>
                  <a:srgbClr val="FF9900"/>
                </a:solidFill>
                <a:latin typeface="Arial"/>
                <a:ea typeface="Arial"/>
                <a:cs typeface="Arial"/>
                <a:sym typeface="Arial"/>
              </a:rPr>
              <a:t>انجازات الملك سلمان في مجال التعليم </a:t>
            </a:r>
            <a:endParaRPr sz="1900">
              <a:solidFill>
                <a:srgbClr val="FF9900"/>
              </a:solidFill>
              <a:latin typeface="Arial"/>
              <a:ea typeface="Arial"/>
              <a:cs typeface="Arial"/>
              <a:sym typeface="Arial"/>
            </a:endParaRPr>
          </a:p>
          <a:p>
            <a:pPr indent="0" lvl="0" marL="0" rtl="0" algn="l">
              <a:spcBef>
                <a:spcPts val="400"/>
              </a:spcBef>
              <a:spcAft>
                <a:spcPts val="0"/>
              </a:spcAft>
              <a:buNone/>
            </a:pPr>
            <a:r>
              <a:t/>
            </a:r>
            <a:endParaRPr/>
          </a:p>
        </p:txBody>
      </p:sp>
      <p:sp>
        <p:nvSpPr>
          <p:cNvPr id="95" name="Google Shape;95;p18"/>
          <p:cNvSpPr txBox="1"/>
          <p:nvPr>
            <p:ph idx="1" type="body"/>
          </p:nvPr>
        </p:nvSpPr>
        <p:spPr>
          <a:xfrm>
            <a:off x="311700" y="1266325"/>
            <a:ext cx="8520600" cy="3302700"/>
          </a:xfrm>
          <a:prstGeom prst="rect">
            <a:avLst/>
          </a:prstGeom>
        </p:spPr>
        <p:txBody>
          <a:bodyPr anchorCtr="0" anchor="t" bIns="91425" lIns="91425" spcFirstLastPara="1" rIns="91425" wrap="square" tIns="91425">
            <a:noAutofit/>
          </a:bodyPr>
          <a:lstStyle/>
          <a:p>
            <a:pPr indent="0" lvl="0" marL="0" rtl="1" algn="r">
              <a:spcBef>
                <a:spcPts val="0"/>
              </a:spcBef>
              <a:spcAft>
                <a:spcPts val="1600"/>
              </a:spcAft>
              <a:buNone/>
            </a:pPr>
            <a:r>
              <a:rPr lang="ar"/>
              <a:t>شهد المجال التعليمي في عهد الملك سلمان بن عبدالعزيز، تغيرًا كبيرًا في هيكلة المؤسسات التعليمية، وذلك بعد دمج التعليم الجامعي والتعليم العام ضمن وزارة واحدة، فبدأت ملامح التغير التي تواكبت مع رؤية 2030 وبرنامج التحول الوطني 2020 ، وتماشت مع تطوير العملية التعليمية والتربوية، وقامت الوزارة في تشكيل فريق عمل يعمل على الإشراف على تنفيذ جميع ما يختص بالتعليم خلال رؤية المملكة الجديدة وبمشاركة إدارات التعليم بمناطق ومحافظات المملكة. ومن المبادرات التي نشأت وتخص هذا المجال:</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p19"/>
          <p:cNvSpPr txBox="1"/>
          <p:nvPr>
            <p:ph type="title"/>
          </p:nvPr>
        </p:nvSpPr>
        <p:spPr>
          <a:xfrm>
            <a:off x="311700" y="445025"/>
            <a:ext cx="8520600" cy="707400"/>
          </a:xfrm>
          <a:prstGeom prst="rect">
            <a:avLst/>
          </a:prstGeom>
        </p:spPr>
        <p:txBody>
          <a:bodyPr anchorCtr="0" anchor="t" bIns="91425" lIns="91425" spcFirstLastPara="1" rIns="91425" wrap="square" tIns="91425">
            <a:noAutofit/>
          </a:bodyPr>
          <a:lstStyle/>
          <a:p>
            <a:pPr indent="0" lvl="0" marL="0" rtl="0" algn="ctr">
              <a:lnSpc>
                <a:spcPct val="115000"/>
              </a:lnSpc>
              <a:spcBef>
                <a:spcPts val="1400"/>
              </a:spcBef>
              <a:spcAft>
                <a:spcPts val="0"/>
              </a:spcAft>
              <a:buNone/>
            </a:pPr>
            <a:r>
              <a:rPr lang="ar" sz="1900">
                <a:solidFill>
                  <a:srgbClr val="FF9900"/>
                </a:solidFill>
                <a:latin typeface="Arial"/>
                <a:ea typeface="Arial"/>
                <a:cs typeface="Arial"/>
                <a:sym typeface="Arial"/>
              </a:rPr>
              <a:t>مبادرات نوعية</a:t>
            </a:r>
            <a:endParaRPr sz="1900">
              <a:solidFill>
                <a:srgbClr val="FF9900"/>
              </a:solidFill>
              <a:latin typeface="Arial"/>
              <a:ea typeface="Arial"/>
              <a:cs typeface="Arial"/>
              <a:sym typeface="Arial"/>
            </a:endParaRPr>
          </a:p>
          <a:p>
            <a:pPr indent="0" lvl="0" marL="0" rtl="0" algn="l">
              <a:spcBef>
                <a:spcPts val="400"/>
              </a:spcBef>
              <a:spcAft>
                <a:spcPts val="0"/>
              </a:spcAft>
              <a:buNone/>
            </a:pPr>
            <a:r>
              <a:t/>
            </a:r>
            <a:endParaRPr/>
          </a:p>
        </p:txBody>
      </p:sp>
      <p:sp>
        <p:nvSpPr>
          <p:cNvPr id="101" name="Google Shape;101;p19"/>
          <p:cNvSpPr txBox="1"/>
          <p:nvPr>
            <p:ph idx="1" type="body"/>
          </p:nvPr>
        </p:nvSpPr>
        <p:spPr>
          <a:xfrm>
            <a:off x="311700" y="1266325"/>
            <a:ext cx="8520600" cy="3302700"/>
          </a:xfrm>
          <a:prstGeom prst="rect">
            <a:avLst/>
          </a:prstGeom>
        </p:spPr>
        <p:txBody>
          <a:bodyPr anchorCtr="0" anchor="t" bIns="91425" lIns="91425" spcFirstLastPara="1" rIns="91425" wrap="square" tIns="91425">
            <a:noAutofit/>
          </a:bodyPr>
          <a:lstStyle/>
          <a:p>
            <a:pPr indent="0" lvl="0" marL="0" rtl="1" algn="r">
              <a:spcBef>
                <a:spcPts val="0"/>
              </a:spcBef>
              <a:spcAft>
                <a:spcPts val="1600"/>
              </a:spcAft>
              <a:buNone/>
            </a:pPr>
            <a:r>
              <a:rPr lang="ar"/>
              <a:t>وجاءت هذه المبادرة تهدف إلى رفع مستوى جودة الجامعات، والتي تمثلت في ثلاثة مشروعات؛ وهي تنمية الإبداع والتميز لأعضاء الهيئة التدريسيى، وإنشاء مراكز للتميز العلمي والبحثي ضمن الجامعات من خلال توفير ميزانسة خاصة لذلك، بالإضافة إلى المساهمة في دعم الجمعيات العلمية.</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id="106" name="Google Shape;106;p20"/>
          <p:cNvSpPr txBox="1"/>
          <p:nvPr>
            <p:ph type="title"/>
          </p:nvPr>
        </p:nvSpPr>
        <p:spPr>
          <a:xfrm>
            <a:off x="311700" y="445025"/>
            <a:ext cx="8520600" cy="707400"/>
          </a:xfrm>
          <a:prstGeom prst="rect">
            <a:avLst/>
          </a:prstGeom>
        </p:spPr>
        <p:txBody>
          <a:bodyPr anchorCtr="0" anchor="t" bIns="91425" lIns="91425" spcFirstLastPara="1" rIns="91425" wrap="square" tIns="91425">
            <a:noAutofit/>
          </a:bodyPr>
          <a:lstStyle/>
          <a:p>
            <a:pPr indent="0" lvl="0" marL="0" rtl="0" algn="ctr">
              <a:lnSpc>
                <a:spcPct val="115000"/>
              </a:lnSpc>
              <a:spcBef>
                <a:spcPts val="1400"/>
              </a:spcBef>
              <a:spcAft>
                <a:spcPts val="0"/>
              </a:spcAft>
              <a:buNone/>
            </a:pPr>
            <a:r>
              <a:rPr lang="ar" sz="1800">
                <a:solidFill>
                  <a:srgbClr val="FF9900"/>
                </a:solidFill>
                <a:latin typeface="Arial"/>
                <a:ea typeface="Arial"/>
                <a:cs typeface="Arial"/>
                <a:sym typeface="Arial"/>
              </a:rPr>
              <a:t>ترسيخ المعرفة</a:t>
            </a:r>
            <a:endParaRPr sz="1800">
              <a:solidFill>
                <a:srgbClr val="FF9900"/>
              </a:solidFill>
              <a:latin typeface="Arial"/>
              <a:ea typeface="Arial"/>
              <a:cs typeface="Arial"/>
              <a:sym typeface="Arial"/>
            </a:endParaRPr>
          </a:p>
          <a:p>
            <a:pPr indent="0" lvl="0" marL="0" rtl="0" algn="l">
              <a:spcBef>
                <a:spcPts val="400"/>
              </a:spcBef>
              <a:spcAft>
                <a:spcPts val="0"/>
              </a:spcAft>
              <a:buNone/>
            </a:pPr>
            <a:r>
              <a:t/>
            </a:r>
            <a:endParaRPr/>
          </a:p>
        </p:txBody>
      </p:sp>
      <p:sp>
        <p:nvSpPr>
          <p:cNvPr id="107" name="Google Shape;107;p20"/>
          <p:cNvSpPr txBox="1"/>
          <p:nvPr>
            <p:ph idx="1" type="body"/>
          </p:nvPr>
        </p:nvSpPr>
        <p:spPr>
          <a:xfrm>
            <a:off x="311700" y="1266325"/>
            <a:ext cx="8520600" cy="3302700"/>
          </a:xfrm>
          <a:prstGeom prst="rect">
            <a:avLst/>
          </a:prstGeom>
        </p:spPr>
        <p:txBody>
          <a:bodyPr anchorCtr="0" anchor="t" bIns="91425" lIns="91425" spcFirstLastPara="1" rIns="91425" wrap="square" tIns="91425">
            <a:noAutofit/>
          </a:bodyPr>
          <a:lstStyle/>
          <a:p>
            <a:pPr indent="0" lvl="0" marL="0" rtl="1" algn="r">
              <a:spcBef>
                <a:spcPts val="0"/>
              </a:spcBef>
              <a:spcAft>
                <a:spcPts val="1600"/>
              </a:spcAft>
              <a:buNone/>
            </a:pPr>
            <a:r>
              <a:rPr lang="ar"/>
              <a:t>من خلال إعداد الموارد البشرية، فجاء برنامج "وظيفتك وبعثتك" لنشر الابتعاث إلى لجامعات المرموقة في الدول المتقدمة وفق ضوابط محدد على نطاق واسع، وذلك بالتعاقد مع بعض المؤسسات والهيئات الحكومية لضمان تلقي المبتعث فرصة مناسبة بعد عودته.</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1" name="Shape 111"/>
        <p:cNvGrpSpPr/>
        <p:nvPr/>
      </p:nvGrpSpPr>
      <p:grpSpPr>
        <a:xfrm>
          <a:off x="0" y="0"/>
          <a:ext cx="0" cy="0"/>
          <a:chOff x="0" y="0"/>
          <a:chExt cx="0" cy="0"/>
        </a:xfrm>
      </p:grpSpPr>
      <p:sp>
        <p:nvSpPr>
          <p:cNvPr id="112" name="Google Shape;112;p21"/>
          <p:cNvSpPr txBox="1"/>
          <p:nvPr>
            <p:ph type="title"/>
          </p:nvPr>
        </p:nvSpPr>
        <p:spPr>
          <a:xfrm>
            <a:off x="311700" y="445025"/>
            <a:ext cx="8520600" cy="707400"/>
          </a:xfrm>
          <a:prstGeom prst="rect">
            <a:avLst/>
          </a:prstGeom>
        </p:spPr>
        <p:txBody>
          <a:bodyPr anchorCtr="0" anchor="t" bIns="91425" lIns="91425" spcFirstLastPara="1" rIns="91425" wrap="square" tIns="91425">
            <a:noAutofit/>
          </a:bodyPr>
          <a:lstStyle/>
          <a:p>
            <a:pPr indent="0" lvl="0" marL="0" rtl="0" algn="ctr">
              <a:lnSpc>
                <a:spcPct val="115000"/>
              </a:lnSpc>
              <a:spcBef>
                <a:spcPts val="1400"/>
              </a:spcBef>
              <a:spcAft>
                <a:spcPts val="0"/>
              </a:spcAft>
              <a:buNone/>
            </a:pPr>
            <a:r>
              <a:rPr lang="ar" sz="1800">
                <a:solidFill>
                  <a:srgbClr val="FF9900"/>
                </a:solidFill>
                <a:latin typeface="Arial"/>
                <a:ea typeface="Arial"/>
                <a:cs typeface="Arial"/>
                <a:sym typeface="Arial"/>
              </a:rPr>
              <a:t>وظيفية مضمونة</a:t>
            </a:r>
            <a:endParaRPr sz="1800">
              <a:solidFill>
                <a:srgbClr val="FF9900"/>
              </a:solidFill>
              <a:latin typeface="Arial"/>
              <a:ea typeface="Arial"/>
              <a:cs typeface="Arial"/>
              <a:sym typeface="Arial"/>
            </a:endParaRPr>
          </a:p>
          <a:p>
            <a:pPr indent="0" lvl="0" marL="0" rtl="0" algn="l">
              <a:spcBef>
                <a:spcPts val="400"/>
              </a:spcBef>
              <a:spcAft>
                <a:spcPts val="0"/>
              </a:spcAft>
              <a:buNone/>
            </a:pPr>
            <a:r>
              <a:t/>
            </a:r>
            <a:endParaRPr/>
          </a:p>
        </p:txBody>
      </p:sp>
      <p:sp>
        <p:nvSpPr>
          <p:cNvPr id="113" name="Google Shape;113;p21"/>
          <p:cNvSpPr txBox="1"/>
          <p:nvPr>
            <p:ph idx="1" type="body"/>
          </p:nvPr>
        </p:nvSpPr>
        <p:spPr>
          <a:xfrm>
            <a:off x="311700" y="1266325"/>
            <a:ext cx="8520600" cy="3302700"/>
          </a:xfrm>
          <a:prstGeom prst="rect">
            <a:avLst/>
          </a:prstGeom>
        </p:spPr>
        <p:txBody>
          <a:bodyPr anchorCtr="0" anchor="t" bIns="91425" lIns="91425" spcFirstLastPara="1" rIns="91425" wrap="square" tIns="91425">
            <a:noAutofit/>
          </a:bodyPr>
          <a:lstStyle/>
          <a:p>
            <a:pPr indent="0" lvl="0" marL="0" rtl="1" algn="r">
              <a:spcBef>
                <a:spcPts val="0"/>
              </a:spcBef>
              <a:spcAft>
                <a:spcPts val="1600"/>
              </a:spcAft>
              <a:buNone/>
            </a:pPr>
            <a:r>
              <a:rPr lang="ar"/>
              <a:t>وذلك بتنمية دور الجامعات لخدمة البحث العلمي عن طريق تطوير مراكز البحث العلمي الخاصة، ومن ذلك إنشاء الحدائق العلمية والحدائق التقنية وحاضناتها؛ مثل وادي الظهران في جامعة الملك فهد للبترول والمعادن، ومشروع كسب في جامعة الملك سعود، بالإضافة إلى مشروع الحديقة العلمية المتطورة في جامعة الملك عبدالعزيز.</a:t>
            </a:r>
            <a:endParaRPr/>
          </a:p>
        </p:txBody>
      </p:sp>
    </p:spTree>
  </p:cSld>
  <p:clrMapOvr>
    <a:masterClrMapping/>
  </p:clrMapOvr>
</p:sld>
</file>

<file path=ppt/theme/theme1.xml><?xml version="1.0" encoding="utf-8"?>
<a:theme xmlns:a="http://schemas.openxmlformats.org/drawingml/2006/main" xmlns:r="http://schemas.openxmlformats.org/officeDocument/2006/relationships" name="Tropic">
  <a:themeElements>
    <a:clrScheme name="Tropic">
      <a:dk1>
        <a:srgbClr val="A1E8D9"/>
      </a:dk1>
      <a:lt1>
        <a:srgbClr val="FFFFFF"/>
      </a:lt1>
      <a:dk2>
        <a:srgbClr val="695D46"/>
      </a:dk2>
      <a:lt2>
        <a:srgbClr val="B3A77D"/>
      </a:lt2>
      <a:accent1>
        <a:srgbClr val="EF6C00"/>
      </a:accent1>
      <a:accent2>
        <a:srgbClr val="009668"/>
      </a:accent2>
      <a:accent3>
        <a:srgbClr val="4DB6AC"/>
      </a:accent3>
      <a:accent4>
        <a:srgbClr val="FF9800"/>
      </a:accent4>
      <a:accent5>
        <a:srgbClr val="CE93D8"/>
      </a:accent5>
      <a:accent6>
        <a:srgbClr val="EEFF41"/>
      </a:accent6>
      <a:hlink>
        <a:srgbClr val="CE93D8"/>
      </a:hlink>
      <a:folHlink>
        <a:srgbClr val="CE93D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