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05" r:id="rId2"/>
    <p:sldId id="306" r:id="rId3"/>
    <p:sldId id="301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6881-5A84-4FB5-ADB0-4201563A2786}" type="datetimeFigureOut">
              <a:rPr lang="ar-SA" smtClean="0"/>
              <a:pPr/>
              <a:t>09/01/1440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1578-EF30-403D-80AE-F74553985351}" type="slidenum">
              <a:rPr lang="ar-SA" smtClean="0"/>
              <a:pPr/>
              <a:t>‹N°›</a:t>
            </a:fld>
            <a:endParaRPr lang="ar-SA"/>
          </a:p>
        </p:txBody>
      </p:sp>
      <p:pic>
        <p:nvPicPr>
          <p:cNvPr id="7" name="صورة 6" descr="uj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90500" cap="sq">
            <a:solidFill>
              <a:schemeClr val="accent3">
                <a:lumMod val="40000"/>
                <a:lumOff val="6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مربع نص 7"/>
          <p:cNvSpPr txBox="1"/>
          <p:nvPr userDrawn="1"/>
        </p:nvSpPr>
        <p:spPr>
          <a:xfrm>
            <a:off x="-141770" y="6550453"/>
            <a:ext cx="874846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SA" dirty="0" smtClean="0">
                <a:solidFill>
                  <a:srgbClr val="0000CC"/>
                </a:solidFill>
              </a:rPr>
              <a:t>إعداد وتنفيذ</a:t>
            </a:r>
            <a:r>
              <a:rPr lang="ar-SA" baseline="0" dirty="0" smtClean="0">
                <a:solidFill>
                  <a:srgbClr val="0000CC"/>
                </a:solidFill>
              </a:rPr>
              <a:t> الأستاذ / سند السلمي  مؤسس منتدى المبدع للرياضيات</a:t>
            </a:r>
            <a:r>
              <a:rPr lang="en-US" baseline="0" dirty="0" smtClean="0">
                <a:solidFill>
                  <a:srgbClr val="0000CC"/>
                </a:solidFill>
              </a:rPr>
              <a:t>http://www.jmathe.net/fourm/</a:t>
            </a:r>
            <a:endParaRPr lang="ar-SA" dirty="0">
              <a:solidFill>
                <a:srgbClr val="0000C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2" cstate="print"/>
          <a:srcRect l="26173" r="26287"/>
          <a:stretch>
            <a:fillRect/>
          </a:stretch>
        </p:blipFill>
        <p:spPr bwMode="auto">
          <a:xfrm>
            <a:off x="71936" y="44624"/>
            <a:ext cx="8964488" cy="6552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مربع نص 2"/>
          <p:cNvSpPr txBox="1"/>
          <p:nvPr/>
        </p:nvSpPr>
        <p:spPr>
          <a:xfrm>
            <a:off x="6872519" y="5022722"/>
            <a:ext cx="6383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13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507706" y="5004502"/>
            <a:ext cx="6383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938217" y="5398167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6469729" y="5398167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4309489" y="5398167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827554" y="5384720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597715" y="5031396"/>
            <a:ext cx="6383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16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1098432" y="5026623"/>
            <a:ext cx="63836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1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1676860" y="5406841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154584" y="5406841"/>
            <a:ext cx="59088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rot="10800000" flipV="1">
            <a:off x="6804248" y="5228397"/>
            <a:ext cx="216024" cy="1440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rot="10800000" flipV="1">
            <a:off x="7249743" y="5242647"/>
            <a:ext cx="216024" cy="1440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rot="10800000" flipV="1">
            <a:off x="1502550" y="5244907"/>
            <a:ext cx="216024" cy="1440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rot="10800000" flipV="1">
            <a:off x="1934598" y="5256094"/>
            <a:ext cx="216024" cy="144016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7" name="سهم إلى اليسار 16">
            <a:hlinkClick r:id="rId3" action="ppaction://hlinksldjump"/>
          </p:cNvPr>
          <p:cNvSpPr/>
          <p:nvPr/>
        </p:nvSpPr>
        <p:spPr>
          <a:xfrm>
            <a:off x="179512" y="836712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 cstate="print"/>
          <a:srcRect l="26578" r="27354"/>
          <a:stretch>
            <a:fillRect/>
          </a:stretch>
        </p:blipFill>
        <p:spPr bwMode="auto">
          <a:xfrm>
            <a:off x="80610" y="93639"/>
            <a:ext cx="8964488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رابط مستقيم 3"/>
          <p:cNvCxnSpPr/>
          <p:nvPr/>
        </p:nvCxnSpPr>
        <p:spPr>
          <a:xfrm rot="5400000">
            <a:off x="6444208" y="177281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رابط مستقيم 4"/>
          <p:cNvCxnSpPr/>
          <p:nvPr/>
        </p:nvCxnSpPr>
        <p:spPr>
          <a:xfrm rot="5400000">
            <a:off x="6948264" y="177281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 rot="5400000">
            <a:off x="4022830" y="1759369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 rot="5400000">
            <a:off x="4567227" y="1772816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rot="5400000">
            <a:off x="6489322" y="2762708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5400000">
            <a:off x="6993378" y="2789602"/>
            <a:ext cx="7200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مربع نص 9"/>
          <p:cNvSpPr txBox="1"/>
          <p:nvPr/>
        </p:nvSpPr>
        <p:spPr>
          <a:xfrm>
            <a:off x="6209407" y="1516451"/>
            <a:ext cx="40571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6670596" y="1503004"/>
            <a:ext cx="50713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17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903150" y="1935052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9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399094" y="1886037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1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3774582" y="1498231"/>
            <a:ext cx="40571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4093790" y="1511678"/>
            <a:ext cx="672113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4481772" y="1903385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5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17" name="مربع نص 16"/>
          <p:cNvSpPr txBox="1"/>
          <p:nvPr/>
        </p:nvSpPr>
        <p:spPr>
          <a:xfrm>
            <a:off x="3991163" y="1921605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2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2042174" y="1921605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1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1524671" y="1926378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0070C0"/>
                </a:solidFill>
              </a:rPr>
              <a:t>3</a:t>
            </a:r>
            <a:endParaRPr lang="ar-SA" sz="3200" b="1" dirty="0">
              <a:solidFill>
                <a:srgbClr val="0070C0"/>
              </a:solidFill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6214180" y="2511116"/>
            <a:ext cx="405711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2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6697490" y="2497669"/>
            <a:ext cx="507139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solidFill>
                  <a:srgbClr val="FF0000"/>
                </a:solidFill>
              </a:rPr>
              <a:t>14</a:t>
            </a:r>
            <a:endParaRPr lang="ar-SA" sz="16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6934817" y="2916270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6403867" y="2907596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4476999" y="2916270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3972943" y="2907596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7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2046947" y="2875929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502550" y="2894149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5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6372200" y="4877834"/>
            <a:ext cx="28803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سهم إلى اليسار 27">
            <a:hlinkClick r:id="rId3" action="ppaction://hlinksldjump"/>
          </p:cNvPr>
          <p:cNvSpPr/>
          <p:nvPr/>
        </p:nvSpPr>
        <p:spPr>
          <a:xfrm>
            <a:off x="179512" y="3212976"/>
            <a:ext cx="936104" cy="50405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dirty="0" smtClean="0"/>
              <a:t>تعزيز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33" grpId="0"/>
      <p:bldP spid="34" grpId="0"/>
      <p:bldP spid="35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2222fac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-315913"/>
            <a:ext cx="3784600" cy="381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5" descr="بارك الله نجوم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68313" y="2565400"/>
            <a:ext cx="10548938" cy="24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AutoShape 6" descr="نسيج زهري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3851275" y="5732463"/>
            <a:ext cx="1512888" cy="576262"/>
          </a:xfrm>
          <a:prstGeom prst="actionButtonBlank">
            <a:avLst/>
          </a:prstGeom>
          <a:blipFill dpi="0" rotWithShape="1">
            <a:blip r:embed="rId5" cstate="print"/>
            <a:srcRect/>
            <a:tile tx="0" ty="0" sx="100000" sy="100000" flip="none" algn="tl"/>
          </a:blip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ar-SA" sz="2400">
                <a:solidFill>
                  <a:srgbClr val="FF3300"/>
                </a:solidFill>
                <a:cs typeface="SKR HEAD1" pitchFamily="2" charset="-78"/>
              </a:rPr>
              <a:t>الـعَودة من هنا</a:t>
            </a:r>
            <a:endParaRPr lang="en-US" sz="2400">
              <a:solidFill>
                <a:srgbClr val="FF3300"/>
              </a:solidFill>
              <a:cs typeface="SKR HEAD1" pitchFamily="2" charset="-78"/>
            </a:endParaRPr>
          </a:p>
        </p:txBody>
      </p:sp>
      <p:pic>
        <p:nvPicPr>
          <p:cNvPr id="8197" name="Picture 7" descr="hit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738" y="5013325"/>
            <a:ext cx="11906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  <p:sndAc>
      <p:stSnd>
        <p:snd r:embed="rId2" name="أحسنت بارك الله فيك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34</Words>
  <Application>Microsoft Office PowerPoint</Application>
  <PresentationFormat>Affichage à l'écran (4:3)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سمة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FL</dc:creator>
  <cp:lastModifiedBy>Abdelhafid Touil</cp:lastModifiedBy>
  <cp:revision>76</cp:revision>
  <dcterms:created xsi:type="dcterms:W3CDTF">2010-08-28T14:33:54Z</dcterms:created>
  <dcterms:modified xsi:type="dcterms:W3CDTF">2018-09-19T20:28:26Z</dcterms:modified>
</cp:coreProperties>
</file>